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16"/>
  </p:notesMasterIdLst>
  <p:handoutMasterIdLst>
    <p:handoutMasterId r:id="rId17"/>
  </p:handoutMasterIdLst>
  <p:sldIdLst>
    <p:sldId id="259" r:id="rId2"/>
    <p:sldId id="265" r:id="rId3"/>
    <p:sldId id="268" r:id="rId4"/>
    <p:sldId id="269" r:id="rId5"/>
    <p:sldId id="270" r:id="rId6"/>
    <p:sldId id="271" r:id="rId7"/>
    <p:sldId id="272" r:id="rId8"/>
    <p:sldId id="273" r:id="rId9"/>
    <p:sldId id="276" r:id="rId10"/>
    <p:sldId id="275" r:id="rId11"/>
    <p:sldId id="277" r:id="rId12"/>
    <p:sldId id="274" r:id="rId13"/>
    <p:sldId id="278" r:id="rId14"/>
    <p:sldId id="261" r:id="rId15"/>
  </p:sldIdLst>
  <p:sldSz cx="12192000" cy="6858000"/>
  <p:notesSz cx="6858000" cy="9144000"/>
  <p:embeddedFontLst>
    <p:embeddedFont>
      <p:font typeface="Calibri" panose="020F0502020204030204" pitchFamily="34" charset="0"/>
      <p:regular r:id="rId18"/>
      <p:bold r:id="rId19"/>
      <p:italic r:id="rId20"/>
      <p:boldItalic r:id="rId21"/>
    </p:embeddedFont>
    <p:embeddedFont>
      <p:font typeface="Montserrat" panose="00000500000000000000" pitchFamily="2" charset="0"/>
      <p:regular r:id="rId22"/>
      <p:bold r:id="rId23"/>
      <p:italic r:id="rId24"/>
      <p:boldItalic r:id="rId25"/>
    </p:embeddedFont>
    <p:embeddedFont>
      <p:font typeface="Montserrat Medium" panose="00000600000000000000" pitchFamily="2" charset="0"/>
      <p:regular r:id="rId26"/>
      <p:italic r:id="rId27"/>
    </p:embeddedFont>
    <p:embeddedFont>
      <p:font typeface="Montserrat SemiBold" panose="00000700000000000000" pitchFamily="2" charset="0"/>
      <p:bold r:id="rId28"/>
      <p:boldItalic r:id="rId29"/>
    </p:embeddedFont>
  </p:embeddedFontLst>
  <p:defaultText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945A"/>
    <a:srgbClr val="6E152E"/>
    <a:srgbClr val="DEC9A2"/>
    <a:srgbClr val="245C4F"/>
    <a:srgbClr val="A42145"/>
    <a:srgbClr val="404040"/>
    <a:srgbClr val="691B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5713F9-7268-554D-8E22-401E0A560766}" v="69" dt="2021-12-28T23:03:42.50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82"/>
    <p:restoredTop sz="86395"/>
  </p:normalViewPr>
  <p:slideViewPr>
    <p:cSldViewPr snapToGrid="0" snapToObjects="1">
      <p:cViewPr varScale="1">
        <p:scale>
          <a:sx n="63" d="100"/>
          <a:sy n="63" d="100"/>
        </p:scale>
        <p:origin x="1140"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7927D54E-8C2E-5140-8C91-3FEA4A3AB8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a:extLst>
              <a:ext uri="{FF2B5EF4-FFF2-40B4-BE49-F238E27FC236}">
                <a16:creationId xmlns:a16="http://schemas.microsoft.com/office/drawing/2014/main" id="{F2D13BB7-3677-894F-9A14-A006787831D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5092CE-056A-8E4F-AA38-7AF6D4E38A72}" type="datetimeFigureOut">
              <a:rPr lang="es-MX" smtClean="0"/>
              <a:t>24/02/2022</a:t>
            </a:fld>
            <a:endParaRPr lang="es-MX"/>
          </a:p>
        </p:txBody>
      </p:sp>
      <p:sp>
        <p:nvSpPr>
          <p:cNvPr id="4" name="Marcador de pie de página 3">
            <a:extLst>
              <a:ext uri="{FF2B5EF4-FFF2-40B4-BE49-F238E27FC236}">
                <a16:creationId xmlns:a16="http://schemas.microsoft.com/office/drawing/2014/main" id="{21DC28EA-8CAC-E143-B39A-5889FAF729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5" name="Marcador de número de diapositiva 4">
            <a:extLst>
              <a:ext uri="{FF2B5EF4-FFF2-40B4-BE49-F238E27FC236}">
                <a16:creationId xmlns:a16="http://schemas.microsoft.com/office/drawing/2014/main" id="{68C73B85-DAD0-4144-A9F5-B99516FD338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283F5F3-A0C0-064E-A21B-3D52FC9E23D3}" type="slidenum">
              <a:rPr lang="es-MX" smtClean="0"/>
              <a:t>‹Nº›</a:t>
            </a:fld>
            <a:endParaRPr lang="es-MX"/>
          </a:p>
        </p:txBody>
      </p:sp>
    </p:spTree>
    <p:extLst>
      <p:ext uri="{BB962C8B-B14F-4D97-AF65-F5344CB8AC3E}">
        <p14:creationId xmlns:p14="http://schemas.microsoft.com/office/powerpoint/2010/main" val="24953975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0E016B-CAC3-6B4C-90C0-D7AA6A747DA3}" type="datetimeFigureOut">
              <a:rPr lang="es-MX" smtClean="0"/>
              <a:t>24/02/2022</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BF3107-FFE8-3645-B89F-777090C37BF5}" type="slidenum">
              <a:rPr lang="es-MX" smtClean="0"/>
              <a:t>‹Nº›</a:t>
            </a:fld>
            <a:endParaRPr lang="es-MX"/>
          </a:p>
        </p:txBody>
      </p:sp>
    </p:spTree>
    <p:extLst>
      <p:ext uri="{BB962C8B-B14F-4D97-AF65-F5344CB8AC3E}">
        <p14:creationId xmlns:p14="http://schemas.microsoft.com/office/powerpoint/2010/main" val="3198904202"/>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ABF3107-FFE8-3645-B89F-777090C37BF5}" type="slidenum">
              <a:rPr lang="es-MX" smtClean="0"/>
              <a:t>14</a:t>
            </a:fld>
            <a:endParaRPr lang="es-MX"/>
          </a:p>
        </p:txBody>
      </p:sp>
    </p:spTree>
    <p:extLst>
      <p:ext uri="{BB962C8B-B14F-4D97-AF65-F5344CB8AC3E}">
        <p14:creationId xmlns:p14="http://schemas.microsoft.com/office/powerpoint/2010/main" val="15633396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24/02/2022</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7609FFF5-262F-BE4B-9727-825EDD3DA84A}"/>
              </a:ext>
            </a:extLst>
          </p:cNvPr>
          <p:cNvSpPr>
            <a:spLocks noGrp="1"/>
          </p:cNvSpPr>
          <p:nvPr>
            <p:ph type="title" hasCustomPrompt="1"/>
          </p:nvPr>
        </p:nvSpPr>
        <p:spPr>
          <a:xfrm>
            <a:off x="363220" y="2013745"/>
            <a:ext cx="11465560" cy="1325563"/>
          </a:xfrm>
          <a:prstGeom prst="rect">
            <a:avLst/>
          </a:prstGeom>
          <a:noFill/>
        </p:spPr>
        <p:txBody>
          <a:bodyPr/>
          <a:lstStyle>
            <a:lvl1pPr algn="ctr">
              <a:defRPr b="0" i="0">
                <a:solidFill>
                  <a:srgbClr val="DEC9A2"/>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8" name="Marcador de contenido 2">
            <a:extLst>
              <a:ext uri="{FF2B5EF4-FFF2-40B4-BE49-F238E27FC236}">
                <a16:creationId xmlns:a16="http://schemas.microsoft.com/office/drawing/2014/main" id="{37BDC73D-88AC-3D46-B0FC-8933DC5B58A9}"/>
              </a:ext>
            </a:extLst>
          </p:cNvPr>
          <p:cNvSpPr>
            <a:spLocks noGrp="1"/>
          </p:cNvSpPr>
          <p:nvPr>
            <p:ph idx="1" hasCustomPrompt="1"/>
          </p:nvPr>
        </p:nvSpPr>
        <p:spPr>
          <a:xfrm>
            <a:off x="363220" y="3518693"/>
            <a:ext cx="11465560" cy="1137921"/>
          </a:xfrm>
          <a:prstGeom prst="rect">
            <a:avLst/>
          </a:prstGeom>
        </p:spPr>
        <p:txBody>
          <a:bodyPr>
            <a:normAutofit/>
          </a:bodyPr>
          <a:lstStyle>
            <a:lvl1pPr marL="0" indent="0" algn="ctr">
              <a:buNone/>
              <a:defRPr sz="2400" b="0" i="0">
                <a:solidFill>
                  <a:schemeClr val="bg1"/>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1916416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D52AFEB7-75D0-BE47-81B9-4E56BC16D87C}"/>
              </a:ext>
            </a:extLst>
          </p:cNvPr>
          <p:cNvSpPr>
            <a:spLocks noGrp="1"/>
          </p:cNvSpPr>
          <p:nvPr>
            <p:ph type="dt" sz="half" idx="10"/>
          </p:nvPr>
        </p:nvSpPr>
        <p:spPr/>
        <p:txBody>
          <a:bodyPr/>
          <a:lstStyle/>
          <a:p>
            <a:fld id="{62B8DF0E-90BF-EC4E-8934-156187A1162F}" type="datetimeFigureOut">
              <a:rPr lang="es-MX" smtClean="0"/>
              <a:t>24/02/2022</a:t>
            </a:fld>
            <a:endParaRPr lang="es-MX"/>
          </a:p>
        </p:txBody>
      </p:sp>
      <p:sp>
        <p:nvSpPr>
          <p:cNvPr id="5" name="Marcador de pie de página 4">
            <a:extLst>
              <a:ext uri="{FF2B5EF4-FFF2-40B4-BE49-F238E27FC236}">
                <a16:creationId xmlns:a16="http://schemas.microsoft.com/office/drawing/2014/main" id="{7BF20D03-13BE-A948-A10F-E6525E78D1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6C5EE-81CC-6D43-8FD4-29ED2886213E}"/>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Título 1">
            <a:extLst>
              <a:ext uri="{FF2B5EF4-FFF2-40B4-BE49-F238E27FC236}">
                <a16:creationId xmlns:a16="http://schemas.microsoft.com/office/drawing/2014/main" id="{20920309-05E5-DF4A-9915-FBFC0ED1E34D}"/>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0B691BD6-0D46-9E42-AE79-4D36150659CF}"/>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Tree>
    <p:extLst>
      <p:ext uri="{BB962C8B-B14F-4D97-AF65-F5344CB8AC3E}">
        <p14:creationId xmlns:p14="http://schemas.microsoft.com/office/powerpoint/2010/main" val="34424890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a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F6B79C-27DF-DA46-9B64-4E0256DA97D5}"/>
              </a:ext>
            </a:extLst>
          </p:cNvPr>
          <p:cNvSpPr>
            <a:spLocks noGrp="1"/>
          </p:cNvSpPr>
          <p:nvPr>
            <p:ph type="title"/>
          </p:nvPr>
        </p:nvSpPr>
        <p:spPr>
          <a:xfrm>
            <a:off x="839790" y="829783"/>
            <a:ext cx="5378130" cy="989648"/>
          </a:xfrm>
          <a:prstGeom prst="rect">
            <a:avLst/>
          </a:prstGeom>
        </p:spPr>
        <p:txBody>
          <a:bodyPr>
            <a:noAutofit/>
          </a:bodyPr>
          <a:lstStyle>
            <a:lvl1pPr>
              <a:defRPr sz="3200" b="1" i="0" cap="all" baseline="0">
                <a:solidFill>
                  <a:srgbClr val="6E152E"/>
                </a:solidFill>
                <a:latin typeface="Montserrat SemiBold" pitchFamily="2" charset="77"/>
              </a:defRPr>
            </a:lvl1pPr>
          </a:lstStyle>
          <a:p>
            <a:endParaRPr lang="es-MX" dirty="0"/>
          </a:p>
        </p:txBody>
      </p:sp>
      <p:sp>
        <p:nvSpPr>
          <p:cNvPr id="3" name="Marcador de texto 2">
            <a:extLst>
              <a:ext uri="{FF2B5EF4-FFF2-40B4-BE49-F238E27FC236}">
                <a16:creationId xmlns:a16="http://schemas.microsoft.com/office/drawing/2014/main" id="{8BC9834F-FDDC-E444-AA42-F599DEF8AFB7}"/>
              </a:ext>
            </a:extLst>
          </p:cNvPr>
          <p:cNvSpPr>
            <a:spLocks noGrp="1"/>
          </p:cNvSpPr>
          <p:nvPr>
            <p:ph type="body" idx="1"/>
          </p:nvPr>
        </p:nvSpPr>
        <p:spPr>
          <a:xfrm>
            <a:off x="839789" y="2036763"/>
            <a:ext cx="5682932" cy="823912"/>
          </a:xfrm>
          <a:prstGeom prst="rect">
            <a:avLst/>
          </a:prstGeom>
        </p:spPr>
        <p:txBody>
          <a:bodyPr anchor="b">
            <a:noAutofit/>
          </a:bodyPr>
          <a:lstStyle>
            <a:lvl1pPr marL="0" indent="0">
              <a:buNone/>
              <a:defRPr sz="2800" b="0" i="0">
                <a:solidFill>
                  <a:srgbClr val="404040"/>
                </a:solidFill>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4" name="Marcador de contenido 3">
            <a:extLst>
              <a:ext uri="{FF2B5EF4-FFF2-40B4-BE49-F238E27FC236}">
                <a16:creationId xmlns:a16="http://schemas.microsoft.com/office/drawing/2014/main" id="{E804EBD2-6E8F-DD4D-A7F0-B009AC0DF707}"/>
              </a:ext>
            </a:extLst>
          </p:cNvPr>
          <p:cNvSpPr>
            <a:spLocks noGrp="1"/>
          </p:cNvSpPr>
          <p:nvPr>
            <p:ph sz="half" idx="2"/>
          </p:nvPr>
        </p:nvSpPr>
        <p:spPr>
          <a:xfrm>
            <a:off x="839789" y="3072445"/>
            <a:ext cx="5682932" cy="2625727"/>
          </a:xfrm>
          <a:prstGeom prst="rect">
            <a:avLst/>
          </a:prstGeom>
        </p:spPr>
        <p:txBody>
          <a:bodyPr>
            <a:normAutofit/>
          </a:bodyPr>
          <a:lstStyle>
            <a:lvl1pPr>
              <a:defRPr sz="2400" b="0" i="0">
                <a:solidFill>
                  <a:srgbClr val="404040"/>
                </a:solidFill>
                <a:latin typeface="Montserrat Medium" pitchFamily="2" charset="77"/>
              </a:defRPr>
            </a:lvl1pPr>
          </a:lstStyle>
          <a:p>
            <a:r>
              <a:rPr lang="es-ES" dirty="0"/>
              <a:t>Editar los estilos de texto del patrón
Segundo nivel
Tercer nivel
Cuarto nivel
Quinto nivel</a:t>
            </a:r>
            <a:endParaRPr lang="es-MX" dirty="0"/>
          </a:p>
        </p:txBody>
      </p:sp>
      <p:sp>
        <p:nvSpPr>
          <p:cNvPr id="5" name="Marcador de texto 4">
            <a:extLst>
              <a:ext uri="{FF2B5EF4-FFF2-40B4-BE49-F238E27FC236}">
                <a16:creationId xmlns:a16="http://schemas.microsoft.com/office/drawing/2014/main" id="{0476336B-7889-A545-8051-B71747F39B6D}"/>
              </a:ext>
            </a:extLst>
          </p:cNvPr>
          <p:cNvSpPr>
            <a:spLocks noGrp="1"/>
          </p:cNvSpPr>
          <p:nvPr>
            <p:ph type="body" sz="quarter" idx="3"/>
          </p:nvPr>
        </p:nvSpPr>
        <p:spPr>
          <a:xfrm>
            <a:off x="7807960" y="2051684"/>
            <a:ext cx="3967480" cy="823912"/>
          </a:xfrm>
          <a:prstGeom prst="rect">
            <a:avLst/>
          </a:prstGeom>
        </p:spPr>
        <p:txBody>
          <a:bodyPr anchor="b">
            <a:noAutofit/>
          </a:bodyPr>
          <a:lstStyle>
            <a:lvl1pPr marL="0" indent="0">
              <a:buNone/>
              <a:defRPr sz="2800" b="0" i="0">
                <a:latin typeface="Montserrat Medium" pitchFamily="2" charset="77"/>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endParaRPr lang="es-MX" dirty="0"/>
          </a:p>
        </p:txBody>
      </p:sp>
      <p:sp>
        <p:nvSpPr>
          <p:cNvPr id="6" name="Marcador de contenido 5">
            <a:extLst>
              <a:ext uri="{FF2B5EF4-FFF2-40B4-BE49-F238E27FC236}">
                <a16:creationId xmlns:a16="http://schemas.microsoft.com/office/drawing/2014/main" id="{975D9E89-2F81-8E4E-8F00-6E2A93AE2FB2}"/>
              </a:ext>
            </a:extLst>
          </p:cNvPr>
          <p:cNvSpPr>
            <a:spLocks noGrp="1"/>
          </p:cNvSpPr>
          <p:nvPr>
            <p:ph sz="quarter" idx="4"/>
          </p:nvPr>
        </p:nvSpPr>
        <p:spPr>
          <a:xfrm>
            <a:off x="7807960" y="3072445"/>
            <a:ext cx="3967480" cy="2625727"/>
          </a:xfrm>
          <a:prstGeom prst="rect">
            <a:avLst/>
          </a:prstGeom>
        </p:spPr>
        <p:txBody>
          <a:bodyPr>
            <a:normAutofit/>
          </a:bodyPr>
          <a:lstStyle>
            <a:lvl1pPr>
              <a:defRPr sz="2400" b="0" i="0">
                <a:latin typeface="Montserrat Medium" pitchFamily="2" charset="77"/>
              </a:defRPr>
            </a:lvl1pPr>
          </a:lstStyle>
          <a:p>
            <a:r>
              <a:rPr lang="es-ES" dirty="0"/>
              <a:t>Editar los estilos de texto del patrón
Segundo nivel
Tercer nivel
Cuarto nivel
Quinto nivel</a:t>
            </a:r>
            <a:endParaRPr lang="es-MX" dirty="0"/>
          </a:p>
        </p:txBody>
      </p:sp>
      <p:sp>
        <p:nvSpPr>
          <p:cNvPr id="7" name="Marcador de fecha 6">
            <a:extLst>
              <a:ext uri="{FF2B5EF4-FFF2-40B4-BE49-F238E27FC236}">
                <a16:creationId xmlns:a16="http://schemas.microsoft.com/office/drawing/2014/main" id="{B5A9B9FE-8B4D-2C49-9079-B4D8CA369EB3}"/>
              </a:ext>
            </a:extLst>
          </p:cNvPr>
          <p:cNvSpPr>
            <a:spLocks noGrp="1"/>
          </p:cNvSpPr>
          <p:nvPr>
            <p:ph type="dt" sz="half" idx="10"/>
          </p:nvPr>
        </p:nvSpPr>
        <p:spPr/>
        <p:txBody>
          <a:bodyPr/>
          <a:lstStyle/>
          <a:p>
            <a:fld id="{62B8DF0E-90BF-EC4E-8934-156187A1162F}" type="datetimeFigureOut">
              <a:rPr lang="es-MX" smtClean="0"/>
              <a:t>24/02/2022</a:t>
            </a:fld>
            <a:endParaRPr lang="es-MX"/>
          </a:p>
        </p:txBody>
      </p:sp>
      <p:sp>
        <p:nvSpPr>
          <p:cNvPr id="8" name="Marcador de pie de página 7">
            <a:extLst>
              <a:ext uri="{FF2B5EF4-FFF2-40B4-BE49-F238E27FC236}">
                <a16:creationId xmlns:a16="http://schemas.microsoft.com/office/drawing/2014/main" id="{8BB4BDA2-120C-E14E-8684-F8383129C81B}"/>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918733FD-8434-2949-8A2A-43A2A44FCB2F}"/>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16100216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2BA57C4-7E93-7040-8A57-4BA7102B5448}"/>
              </a:ext>
            </a:extLst>
          </p:cNvPr>
          <p:cNvSpPr>
            <a:spLocks noGrp="1"/>
          </p:cNvSpPr>
          <p:nvPr>
            <p:ph sz="half" idx="1"/>
          </p:nvPr>
        </p:nvSpPr>
        <p:spPr>
          <a:xfrm>
            <a:off x="369653" y="2164080"/>
            <a:ext cx="400884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4" name="Marcador de contenido 3">
            <a:extLst>
              <a:ext uri="{FF2B5EF4-FFF2-40B4-BE49-F238E27FC236}">
                <a16:creationId xmlns:a16="http://schemas.microsoft.com/office/drawing/2014/main" id="{B58E4C7A-699F-8B48-881A-B5DA4F7729DB}"/>
              </a:ext>
            </a:extLst>
          </p:cNvPr>
          <p:cNvSpPr>
            <a:spLocks noGrp="1"/>
          </p:cNvSpPr>
          <p:nvPr>
            <p:ph sz="half" idx="2"/>
          </p:nvPr>
        </p:nvSpPr>
        <p:spPr>
          <a:xfrm>
            <a:off x="4996544" y="2164080"/>
            <a:ext cx="6357257" cy="4012883"/>
          </a:xfrm>
          <a:prstGeom prst="rect">
            <a:avLst/>
          </a:prstGeom>
        </p:spPr>
        <p:txBody>
          <a:bodyPr/>
          <a:lstStyle>
            <a:lvl1pPr>
              <a:defRPr b="0" i="0">
                <a:latin typeface="Montserrat" pitchFamily="2" charset="77"/>
              </a:defRPr>
            </a:lvl1pPr>
          </a:lstStyle>
          <a:p>
            <a:r>
              <a:rPr lang="es-ES" dirty="0"/>
              <a:t>Editar los estilos de texto del patrón
Segundo nivel
Tercer nivel
Cuarto nivel
Quinto nivel</a:t>
            </a:r>
            <a:endParaRPr lang="es-MX" dirty="0"/>
          </a:p>
        </p:txBody>
      </p:sp>
      <p:sp>
        <p:nvSpPr>
          <p:cNvPr id="5" name="Marcador de fecha 4">
            <a:extLst>
              <a:ext uri="{FF2B5EF4-FFF2-40B4-BE49-F238E27FC236}">
                <a16:creationId xmlns:a16="http://schemas.microsoft.com/office/drawing/2014/main" id="{7643D9A1-AF1A-5C49-9963-CA564481E9D2}"/>
              </a:ext>
            </a:extLst>
          </p:cNvPr>
          <p:cNvSpPr>
            <a:spLocks noGrp="1"/>
          </p:cNvSpPr>
          <p:nvPr>
            <p:ph type="dt" sz="half" idx="10"/>
          </p:nvPr>
        </p:nvSpPr>
        <p:spPr/>
        <p:txBody>
          <a:bodyPr/>
          <a:lstStyle>
            <a:lvl1pPr>
              <a:defRPr b="0" i="0">
                <a:latin typeface="Montserrat" pitchFamily="2" charset="77"/>
              </a:defRPr>
            </a:lvl1pPr>
          </a:lstStyle>
          <a:p>
            <a:fld id="{62B8DF0E-90BF-EC4E-8934-156187A1162F}" type="datetimeFigureOut">
              <a:rPr lang="es-MX" smtClean="0"/>
              <a:pPr/>
              <a:t>24/02/2022</a:t>
            </a:fld>
            <a:endParaRPr lang="es-MX"/>
          </a:p>
        </p:txBody>
      </p:sp>
      <p:sp>
        <p:nvSpPr>
          <p:cNvPr id="6" name="Marcador de pie de página 5">
            <a:extLst>
              <a:ext uri="{FF2B5EF4-FFF2-40B4-BE49-F238E27FC236}">
                <a16:creationId xmlns:a16="http://schemas.microsoft.com/office/drawing/2014/main" id="{189B1503-FEA8-AE42-A3F9-8B406AE3D36C}"/>
              </a:ext>
            </a:extLst>
          </p:cNvPr>
          <p:cNvSpPr>
            <a:spLocks noGrp="1"/>
          </p:cNvSpPr>
          <p:nvPr>
            <p:ph type="ftr" sz="quarter" idx="11"/>
          </p:nvPr>
        </p:nvSpPr>
        <p:spPr/>
        <p:txBody>
          <a:bodyPr/>
          <a:lstStyle>
            <a:lvl1pPr>
              <a:defRPr b="0" i="0">
                <a:latin typeface="Montserrat" pitchFamily="2" charset="77"/>
              </a:defRPr>
            </a:lvl1pPr>
          </a:lstStyle>
          <a:p>
            <a:endParaRPr lang="es-MX"/>
          </a:p>
        </p:txBody>
      </p:sp>
      <p:sp>
        <p:nvSpPr>
          <p:cNvPr id="7" name="Marcador de número de diapositiva 6">
            <a:extLst>
              <a:ext uri="{FF2B5EF4-FFF2-40B4-BE49-F238E27FC236}">
                <a16:creationId xmlns:a16="http://schemas.microsoft.com/office/drawing/2014/main" id="{B091CCD4-9468-2640-A697-0BC433441331}"/>
              </a:ext>
            </a:extLst>
          </p:cNvPr>
          <p:cNvSpPr>
            <a:spLocks noGrp="1"/>
          </p:cNvSpPr>
          <p:nvPr>
            <p:ph type="sldNum" sz="quarter" idx="12"/>
          </p:nvPr>
        </p:nvSpPr>
        <p:spPr/>
        <p:txBody>
          <a:bodyPr/>
          <a:lstStyle>
            <a:lvl1pPr>
              <a:defRPr b="0" i="0">
                <a:latin typeface="Montserrat" pitchFamily="2" charset="77"/>
              </a:defRPr>
            </a:lvl1pPr>
          </a:lstStyle>
          <a:p>
            <a:fld id="{C119739B-ACC7-1A4E-906B-A9546BA1AB75}" type="slidenum">
              <a:rPr lang="es-MX" smtClean="0"/>
              <a:pPr/>
              <a:t>‹Nº›</a:t>
            </a:fld>
            <a:endParaRPr lang="es-MX"/>
          </a:p>
        </p:txBody>
      </p:sp>
      <p:sp>
        <p:nvSpPr>
          <p:cNvPr id="12" name="Título 1">
            <a:extLst>
              <a:ext uri="{FF2B5EF4-FFF2-40B4-BE49-F238E27FC236}">
                <a16:creationId xmlns:a16="http://schemas.microsoft.com/office/drawing/2014/main" id="{29FCE891-2873-1849-A37C-A2CF6D30A712}"/>
              </a:ext>
            </a:extLst>
          </p:cNvPr>
          <p:cNvSpPr txBox="1">
            <a:spLocks/>
          </p:cNvSpPr>
          <p:nvPr userDrawn="1"/>
        </p:nvSpPr>
        <p:spPr>
          <a:xfrm>
            <a:off x="838200" y="1669777"/>
            <a:ext cx="10515600" cy="1325563"/>
          </a:xfrm>
          <a:prstGeom prst="rect">
            <a:avLst/>
          </a:prstGeom>
        </p:spPr>
        <p:txBody>
          <a:bodyPr vert="horz" lIns="91440" tIns="45720" rIns="91440" bIns="45720" rtlCol="0" anchor="ctr">
            <a:normAutofit/>
          </a:bodyPr>
          <a:lstStyle>
            <a:lvl1pPr algn="r" defTabSz="914400" rtl="0" eaLnBrk="1" latinLnBrk="0" hangingPunct="1">
              <a:lnSpc>
                <a:spcPct val="90000"/>
              </a:lnSpc>
              <a:spcBef>
                <a:spcPct val="0"/>
              </a:spcBef>
              <a:buNone/>
              <a:defRPr sz="4400" b="0" i="0" kern="1200">
                <a:solidFill>
                  <a:srgbClr val="A42145"/>
                </a:solidFill>
                <a:latin typeface="Montserrat SemiBold" panose="00000700000000000000" pitchFamily="2" charset="0"/>
                <a:ea typeface="+mj-ea"/>
                <a:cs typeface="+mj-cs"/>
              </a:defRPr>
            </a:lvl1pPr>
          </a:lstStyle>
          <a:p>
            <a:endParaRPr lang="es-MX" sz="4400" dirty="0"/>
          </a:p>
        </p:txBody>
      </p:sp>
      <p:sp>
        <p:nvSpPr>
          <p:cNvPr id="16" name="Text Placeholder 15"/>
          <p:cNvSpPr>
            <a:spLocks noGrp="1"/>
          </p:cNvSpPr>
          <p:nvPr>
            <p:ph type="body" sz="quarter" idx="13" hasCustomPrompt="1"/>
          </p:nvPr>
        </p:nvSpPr>
        <p:spPr>
          <a:xfrm>
            <a:off x="370114" y="366714"/>
            <a:ext cx="4008847" cy="1303337"/>
          </a:xfrm>
          <a:prstGeom prst="rect">
            <a:avLst/>
          </a:prstGeom>
        </p:spPr>
        <p:txBody>
          <a:bodyPr>
            <a:normAutofit/>
          </a:bodyPr>
          <a:lstStyle>
            <a:lvl1pPr marL="0" indent="0">
              <a:buNone/>
              <a:defRPr sz="32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27836569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24/02/2022</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2854447"/>
            <a:ext cx="10126721" cy="561931"/>
          </a:xfrm>
          <a:prstGeom prst="rect">
            <a:avLst/>
          </a:prstGeom>
        </p:spPr>
        <p:txBody>
          <a:bodyPr>
            <a:normAutofit/>
          </a:bodyPr>
          <a:lstStyle>
            <a:lvl1pPr marL="0" indent="0" algn="ctr">
              <a:buNone/>
              <a:defRPr sz="4000">
                <a:solidFill>
                  <a:srgbClr val="6E152E"/>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1051938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ido con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Marcador de fecha 4">
            <a:extLst>
              <a:ext uri="{FF2B5EF4-FFF2-40B4-BE49-F238E27FC236}">
                <a16:creationId xmlns:a16="http://schemas.microsoft.com/office/drawing/2014/main" id="{2E5D9DB7-F1B2-3941-8B03-1576108DD803}"/>
              </a:ext>
            </a:extLst>
          </p:cNvPr>
          <p:cNvSpPr>
            <a:spLocks noGrp="1"/>
          </p:cNvSpPr>
          <p:nvPr>
            <p:ph type="dt" sz="half" idx="10"/>
          </p:nvPr>
        </p:nvSpPr>
        <p:spPr/>
        <p:txBody>
          <a:bodyPr/>
          <a:lstStyle/>
          <a:p>
            <a:fld id="{62B8DF0E-90BF-EC4E-8934-156187A1162F}" type="datetimeFigureOut">
              <a:rPr lang="es-MX" smtClean="0"/>
              <a:t>24/02/2022</a:t>
            </a:fld>
            <a:endParaRPr lang="es-MX"/>
          </a:p>
        </p:txBody>
      </p:sp>
      <p:sp>
        <p:nvSpPr>
          <p:cNvPr id="6" name="Marcador de pie de página 5">
            <a:extLst>
              <a:ext uri="{FF2B5EF4-FFF2-40B4-BE49-F238E27FC236}">
                <a16:creationId xmlns:a16="http://schemas.microsoft.com/office/drawing/2014/main" id="{6F695825-735B-B840-9E9D-D85D60F47FE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57711505-64F3-3849-8F5B-1CE6842C2B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9" name="Text Placeholder 9">
            <a:extLst>
              <a:ext uri="{FF2B5EF4-FFF2-40B4-BE49-F238E27FC236}">
                <a16:creationId xmlns:a16="http://schemas.microsoft.com/office/drawing/2014/main" id="{6102310E-A4CF-E948-B792-8AFA51838E3D}"/>
              </a:ext>
            </a:extLst>
          </p:cNvPr>
          <p:cNvSpPr>
            <a:spLocks noGrp="1"/>
          </p:cNvSpPr>
          <p:nvPr>
            <p:ph type="body" sz="quarter" idx="13" hasCustomPrompt="1"/>
          </p:nvPr>
        </p:nvSpPr>
        <p:spPr>
          <a:xfrm>
            <a:off x="1088397" y="2854447"/>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Tree>
    <p:extLst>
      <p:ext uri="{BB962C8B-B14F-4D97-AF65-F5344CB8AC3E}">
        <p14:creationId xmlns:p14="http://schemas.microsoft.com/office/powerpoint/2010/main" val="3033497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olo el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6683DC7C-0DFD-A146-96AA-922A0BD91A73}"/>
              </a:ext>
            </a:extLst>
          </p:cNvPr>
          <p:cNvSpPr>
            <a:spLocks noGrp="1"/>
          </p:cNvSpPr>
          <p:nvPr>
            <p:ph type="dt" sz="half" idx="10"/>
          </p:nvPr>
        </p:nvSpPr>
        <p:spPr>
          <a:xfrm>
            <a:off x="893957" y="6356351"/>
            <a:ext cx="2743200" cy="365125"/>
          </a:xfrm>
        </p:spPr>
        <p:txBody>
          <a:bodyPr/>
          <a:lstStyle/>
          <a:p>
            <a:fld id="{62B8DF0E-90BF-EC4E-8934-156187A1162F}" type="datetimeFigureOut">
              <a:rPr lang="es-MX" smtClean="0"/>
              <a:t>24/02/2022</a:t>
            </a:fld>
            <a:endParaRPr lang="es-MX"/>
          </a:p>
        </p:txBody>
      </p:sp>
      <p:sp>
        <p:nvSpPr>
          <p:cNvPr id="4" name="Marcador de pie de página 3">
            <a:extLst>
              <a:ext uri="{FF2B5EF4-FFF2-40B4-BE49-F238E27FC236}">
                <a16:creationId xmlns:a16="http://schemas.microsoft.com/office/drawing/2014/main" id="{FF2200DE-3D26-A84D-8F5E-384E93FCFB61}"/>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09D56C6E-3E4E-2E4E-A2D6-8B0B5AAE2D00}"/>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0" name="Text Placeholder 9"/>
          <p:cNvSpPr>
            <a:spLocks noGrp="1"/>
          </p:cNvSpPr>
          <p:nvPr>
            <p:ph type="body" sz="quarter" idx="13" hasCustomPrompt="1"/>
          </p:nvPr>
        </p:nvSpPr>
        <p:spPr>
          <a:xfrm>
            <a:off x="1088397" y="2685543"/>
            <a:ext cx="10126721" cy="561931"/>
          </a:xfrm>
          <a:prstGeom prst="rect">
            <a:avLst/>
          </a:prstGeom>
        </p:spPr>
        <p:txBody>
          <a:bodyPr>
            <a:normAutofit/>
          </a:bodyPr>
          <a:lstStyle>
            <a:lvl1pPr marL="0" indent="0" algn="ctr">
              <a:buNone/>
              <a:defRPr sz="4000">
                <a:solidFill>
                  <a:srgbClr val="DEC9A2"/>
                </a:solidFill>
                <a:latin typeface="Montserrat SemiBold" panose="00000700000000000000" pitchFamily="2" charset="0"/>
              </a:defRPr>
            </a:lvl1pPr>
          </a:lstStyle>
          <a:p>
            <a:pPr lvl="0"/>
            <a:r>
              <a:rPr lang="en-US" dirty="0"/>
              <a:t>CLICK TO EDIT MASTER TEXT STYLES</a:t>
            </a:r>
          </a:p>
        </p:txBody>
      </p:sp>
      <p:sp>
        <p:nvSpPr>
          <p:cNvPr id="12" name="Text Placeholder 11"/>
          <p:cNvSpPr>
            <a:spLocks noGrp="1"/>
          </p:cNvSpPr>
          <p:nvPr>
            <p:ph type="body" sz="quarter" idx="14" hasCustomPrompt="1"/>
          </p:nvPr>
        </p:nvSpPr>
        <p:spPr>
          <a:xfrm>
            <a:off x="2592136" y="3429001"/>
            <a:ext cx="7119240" cy="658812"/>
          </a:xfrm>
          <a:prstGeom prst="rect">
            <a:avLst/>
          </a:prstGeom>
        </p:spPr>
        <p:txBody>
          <a:bodyPr>
            <a:noAutofit/>
          </a:bodyPr>
          <a:lstStyle>
            <a:lvl1pPr marL="0" indent="0" algn="ctr">
              <a:buNone/>
              <a:defRPr sz="2800">
                <a:solidFill>
                  <a:schemeClr val="bg1"/>
                </a:solidFill>
                <a:latin typeface="Montserrat Medium" panose="00000600000000000000" pitchFamily="2" charset="0"/>
              </a:defRPr>
            </a:lvl1pPr>
            <a:lvl2pPr>
              <a:defRPr sz="2800">
                <a:solidFill>
                  <a:schemeClr val="bg1"/>
                </a:solidFill>
                <a:latin typeface="Montserrat Medium" panose="00000600000000000000" pitchFamily="2" charset="0"/>
              </a:defRPr>
            </a:lvl2pPr>
            <a:lvl3pPr>
              <a:defRPr sz="2400">
                <a:solidFill>
                  <a:schemeClr val="bg1"/>
                </a:solidFill>
                <a:latin typeface="Montserrat Medium" panose="00000600000000000000" pitchFamily="2" charset="0"/>
              </a:defRPr>
            </a:lvl3pPr>
            <a:lvl4pPr>
              <a:defRPr sz="2000">
                <a:solidFill>
                  <a:schemeClr val="bg1"/>
                </a:solidFill>
                <a:latin typeface="Montserrat Medium" panose="00000600000000000000" pitchFamily="2" charset="0"/>
              </a:defRPr>
            </a:lvl4pPr>
            <a:lvl5pPr>
              <a:defRPr sz="2000">
                <a:solidFill>
                  <a:schemeClr val="bg1"/>
                </a:solidFill>
                <a:latin typeface="Montserrat Medium" panose="00000600000000000000" pitchFamily="2" charset="0"/>
              </a:defRPr>
            </a:lvl5pPr>
          </a:lstStyle>
          <a:p>
            <a:pPr lvl="0"/>
            <a:r>
              <a:rPr lang="en-US" dirty="0"/>
              <a:t>CLICK TO EDIT MASTER TEXT STYLES</a:t>
            </a:r>
          </a:p>
        </p:txBody>
      </p:sp>
    </p:spTree>
    <p:extLst>
      <p:ext uri="{BB962C8B-B14F-4D97-AF65-F5344CB8AC3E}">
        <p14:creationId xmlns:p14="http://schemas.microsoft.com/office/powerpoint/2010/main" val="3919091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Diapositiva de títu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87955F23-1D39-834E-A409-9AC17BD76844}"/>
              </a:ext>
            </a:extLst>
          </p:cNvPr>
          <p:cNvSpPr>
            <a:spLocks noGrp="1"/>
          </p:cNvSpPr>
          <p:nvPr>
            <p:ph type="dt" sz="half" idx="10"/>
          </p:nvPr>
        </p:nvSpPr>
        <p:spPr/>
        <p:txBody>
          <a:bodyPr/>
          <a:lstStyle/>
          <a:p>
            <a:fld id="{62B8DF0E-90BF-EC4E-8934-156187A1162F}" type="datetimeFigureOut">
              <a:rPr lang="es-MX" smtClean="0"/>
              <a:t>24/02/2022</a:t>
            </a:fld>
            <a:endParaRPr lang="es-MX"/>
          </a:p>
        </p:txBody>
      </p:sp>
      <p:sp>
        <p:nvSpPr>
          <p:cNvPr id="5" name="Marcador de pie de página 4">
            <a:extLst>
              <a:ext uri="{FF2B5EF4-FFF2-40B4-BE49-F238E27FC236}">
                <a16:creationId xmlns:a16="http://schemas.microsoft.com/office/drawing/2014/main" id="{BC415F7B-CE6E-6D4A-B5AB-BDDDCD956C2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CAEF8AF7-5DF2-EB49-AC54-6BEB41FC7F07}"/>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12" name="Título 1">
            <a:extLst>
              <a:ext uri="{FF2B5EF4-FFF2-40B4-BE49-F238E27FC236}">
                <a16:creationId xmlns:a16="http://schemas.microsoft.com/office/drawing/2014/main" id="{D23CAB6B-7A5A-6B4E-A033-229957EF0369}"/>
              </a:ext>
            </a:extLst>
          </p:cNvPr>
          <p:cNvSpPr>
            <a:spLocks noGrp="1"/>
          </p:cNvSpPr>
          <p:nvPr>
            <p:ph type="title" hasCustomPrompt="1"/>
          </p:nvPr>
        </p:nvSpPr>
        <p:spPr>
          <a:xfrm>
            <a:off x="363220" y="1964531"/>
            <a:ext cx="11465560" cy="1325563"/>
          </a:xfrm>
          <a:prstGeom prst="rect">
            <a:avLst/>
          </a:prstGeom>
          <a:noFill/>
        </p:spPr>
        <p:txBody>
          <a:bodyPr/>
          <a:lstStyle>
            <a:lvl1pPr algn="ctr">
              <a:defRPr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13" name="Marcador de contenido 2">
            <a:extLst>
              <a:ext uri="{FF2B5EF4-FFF2-40B4-BE49-F238E27FC236}">
                <a16:creationId xmlns:a16="http://schemas.microsoft.com/office/drawing/2014/main" id="{C92E3075-A055-6542-91AB-F62814FD3EF7}"/>
              </a:ext>
            </a:extLst>
          </p:cNvPr>
          <p:cNvSpPr>
            <a:spLocks noGrp="1"/>
          </p:cNvSpPr>
          <p:nvPr>
            <p:ph idx="1" hasCustomPrompt="1"/>
          </p:nvPr>
        </p:nvSpPr>
        <p:spPr>
          <a:xfrm>
            <a:off x="363220" y="3429001"/>
            <a:ext cx="11465560" cy="1137921"/>
          </a:xfrm>
          <a:prstGeom prst="rect">
            <a:avLst/>
          </a:prstGeom>
        </p:spPr>
        <p:txBody>
          <a:bodyPr>
            <a:normAutofit/>
          </a:bodyPr>
          <a:lstStyle>
            <a:lvl1pPr marL="0" indent="0" algn="ctr">
              <a:buNone/>
              <a:defRPr sz="2400" b="0" i="0">
                <a:solidFill>
                  <a:srgbClr val="BC945A"/>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877643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5496560" y="996581"/>
            <a:ext cx="5720080" cy="2852737"/>
          </a:xfrm>
          <a:prstGeom prst="rect">
            <a:avLst/>
          </a:prstGeom>
        </p:spPr>
        <p:txBody>
          <a:bodyPr anchor="b">
            <a:noAutofit/>
          </a:bodyPr>
          <a:lstStyle>
            <a:lvl1pP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24/02/2022</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3897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Diseño personalizad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D4A1ADC4-8F9E-7348-816F-C00C9B82A7D0}"/>
              </a:ext>
            </a:extLst>
          </p:cNvPr>
          <p:cNvSpPr>
            <a:spLocks noGrp="1"/>
          </p:cNvSpPr>
          <p:nvPr>
            <p:ph type="dt" sz="half" idx="10"/>
          </p:nvPr>
        </p:nvSpPr>
        <p:spPr/>
        <p:txBody>
          <a:bodyPr/>
          <a:lstStyle/>
          <a:p>
            <a:fld id="{62B8DF0E-90BF-EC4E-8934-156187A1162F}" type="datetimeFigureOut">
              <a:rPr lang="es-MX" smtClean="0"/>
              <a:t>24/02/2022</a:t>
            </a:fld>
            <a:endParaRPr lang="es-MX"/>
          </a:p>
        </p:txBody>
      </p:sp>
      <p:sp>
        <p:nvSpPr>
          <p:cNvPr id="4" name="Marcador de pie de página 3">
            <a:extLst>
              <a:ext uri="{FF2B5EF4-FFF2-40B4-BE49-F238E27FC236}">
                <a16:creationId xmlns:a16="http://schemas.microsoft.com/office/drawing/2014/main" id="{8CB84907-060D-AF46-94EB-77E9E6992FD3}"/>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BBA9FE25-529C-C643-8C50-F8F91B5ABAA5}"/>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6" name="Título 1">
            <a:extLst>
              <a:ext uri="{FF2B5EF4-FFF2-40B4-BE49-F238E27FC236}">
                <a16:creationId xmlns:a16="http://schemas.microsoft.com/office/drawing/2014/main" id="{4F2DB6AC-9A7C-414E-AFE4-4F5933719B80}"/>
              </a:ext>
            </a:extLst>
          </p:cNvPr>
          <p:cNvSpPr>
            <a:spLocks noGrp="1"/>
          </p:cNvSpPr>
          <p:nvPr>
            <p:ph type="title" hasCustomPrompt="1"/>
          </p:nvPr>
        </p:nvSpPr>
        <p:spPr>
          <a:xfrm>
            <a:off x="381000" y="562928"/>
            <a:ext cx="11424920" cy="1060859"/>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7" name="Marcador de contenido 2">
            <a:extLst>
              <a:ext uri="{FF2B5EF4-FFF2-40B4-BE49-F238E27FC236}">
                <a16:creationId xmlns:a16="http://schemas.microsoft.com/office/drawing/2014/main" id="{2DC9B4D7-BCB7-EC4E-BF24-EDB3A3819008}"/>
              </a:ext>
            </a:extLst>
          </p:cNvPr>
          <p:cNvSpPr>
            <a:spLocks noGrp="1"/>
          </p:cNvSpPr>
          <p:nvPr>
            <p:ph idx="1" hasCustomPrompt="1"/>
          </p:nvPr>
        </p:nvSpPr>
        <p:spPr>
          <a:xfrm>
            <a:off x="381002" y="1865811"/>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8" name="Marcador de contenido 2">
            <a:extLst>
              <a:ext uri="{FF2B5EF4-FFF2-40B4-BE49-F238E27FC236}">
                <a16:creationId xmlns:a16="http://schemas.microsoft.com/office/drawing/2014/main" id="{71A72765-293D-3444-BD4D-E3F78760BD64}"/>
              </a:ext>
            </a:extLst>
          </p:cNvPr>
          <p:cNvSpPr>
            <a:spLocks noGrp="1"/>
          </p:cNvSpPr>
          <p:nvPr>
            <p:ph idx="13" hasCustomPrompt="1"/>
          </p:nvPr>
        </p:nvSpPr>
        <p:spPr>
          <a:xfrm>
            <a:off x="6233160" y="1865811"/>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57844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81000" y="562928"/>
            <a:ext cx="11424920" cy="1325563"/>
          </a:xfrm>
          <a:prstGeom prst="rect">
            <a:avLst/>
          </a:prstGeom>
          <a:noFill/>
        </p:spPr>
        <p:txBody>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381002" y="2072640"/>
            <a:ext cx="5532119"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24/02/2022</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
        <p:nvSpPr>
          <p:cNvPr id="7" name="Marcador de contenido 2">
            <a:extLst>
              <a:ext uri="{FF2B5EF4-FFF2-40B4-BE49-F238E27FC236}">
                <a16:creationId xmlns:a16="http://schemas.microsoft.com/office/drawing/2014/main" id="{34669C8D-E6AE-DD4A-AC37-D27A5118864B}"/>
              </a:ext>
            </a:extLst>
          </p:cNvPr>
          <p:cNvSpPr>
            <a:spLocks noGrp="1"/>
          </p:cNvSpPr>
          <p:nvPr>
            <p:ph idx="13" hasCustomPrompt="1"/>
          </p:nvPr>
        </p:nvSpPr>
        <p:spPr>
          <a:xfrm>
            <a:off x="6233160" y="2072640"/>
            <a:ext cx="5572760" cy="41043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Tree>
    <p:extLst>
      <p:ext uri="{BB962C8B-B14F-4D97-AF65-F5344CB8AC3E}">
        <p14:creationId xmlns:p14="http://schemas.microsoft.com/office/powerpoint/2010/main" val="26746473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4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398780" y="568860"/>
            <a:ext cx="4155440" cy="1325563"/>
          </a:xfrm>
          <a:prstGeom prst="rect">
            <a:avLst/>
          </a:prstGeom>
          <a:noFill/>
        </p:spPr>
        <p:txBody>
          <a:bodyPr>
            <a:norm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5029200" y="1825625"/>
            <a:ext cx="632460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24/02/2022</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4065365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5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426720" y="555683"/>
            <a:ext cx="4114800" cy="1029144"/>
          </a:xfrm>
          <a:prstGeom prst="rect">
            <a:avLst/>
          </a:prstGeom>
          <a:noFill/>
        </p:spPr>
        <p:txBody>
          <a:bodyPr>
            <a:noAutofit/>
          </a:bodyPr>
          <a:lstStyle>
            <a:lvl1pPr algn="l">
              <a:defRPr sz="4000" b="0" i="0">
                <a:solidFill>
                  <a:srgbClr val="6E152E"/>
                </a:solidFill>
                <a:latin typeface="Montserrat SemiBold" panose="00000700000000000000" pitchFamily="2" charset="0"/>
              </a:defRPr>
            </a:lvl1pPr>
          </a:lstStyle>
          <a:p>
            <a:r>
              <a:rPr lang="es-ES" dirty="0"/>
              <a:t>LOREM IPSUM</a:t>
            </a:r>
            <a:br>
              <a:rPr lang="es-ES" dirty="0"/>
            </a:br>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988560" y="1825625"/>
            <a:ext cx="6365240" cy="4351339"/>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24/02/2022</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338441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6_Título y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FCE891-2873-1849-A37C-A2CF6D30A712}"/>
              </a:ext>
            </a:extLst>
          </p:cNvPr>
          <p:cNvSpPr>
            <a:spLocks noGrp="1"/>
          </p:cNvSpPr>
          <p:nvPr>
            <p:ph type="title" hasCustomPrompt="1"/>
          </p:nvPr>
        </p:nvSpPr>
        <p:spPr>
          <a:xfrm>
            <a:off x="274318" y="578803"/>
            <a:ext cx="4036423" cy="1260475"/>
          </a:xfrm>
          <a:prstGeom prst="rect">
            <a:avLst/>
          </a:prstGeom>
          <a:noFill/>
        </p:spPr>
        <p:txBody>
          <a:bodyPr>
            <a:normAutofit/>
          </a:bodyPr>
          <a:lstStyle>
            <a:lvl1pPr algn="l">
              <a:defRPr sz="3900" b="0" i="0">
                <a:solidFill>
                  <a:srgbClr val="6E152E"/>
                </a:solidFill>
                <a:latin typeface="Montserrat SemiBold" panose="00000700000000000000" pitchFamily="2" charset="0"/>
              </a:defRPr>
            </a:lvl1pPr>
          </a:lstStyle>
          <a:p>
            <a:r>
              <a:rPr lang="es-ES" dirty="0"/>
              <a:t>LOREM IPSUM</a:t>
            </a:r>
            <a:endParaRPr lang="es-MX" dirty="0"/>
          </a:p>
        </p:txBody>
      </p:sp>
      <p:sp>
        <p:nvSpPr>
          <p:cNvPr id="3" name="Marcador de contenido 2">
            <a:extLst>
              <a:ext uri="{FF2B5EF4-FFF2-40B4-BE49-F238E27FC236}">
                <a16:creationId xmlns:a16="http://schemas.microsoft.com/office/drawing/2014/main" id="{2FA68CFE-9BDE-AC4E-8BE5-D2C5E6BBFBD0}"/>
              </a:ext>
            </a:extLst>
          </p:cNvPr>
          <p:cNvSpPr>
            <a:spLocks noGrp="1"/>
          </p:cNvSpPr>
          <p:nvPr>
            <p:ph idx="1" hasCustomPrompt="1"/>
          </p:nvPr>
        </p:nvSpPr>
        <p:spPr>
          <a:xfrm>
            <a:off x="4785360" y="1209041"/>
            <a:ext cx="6568440" cy="4967923"/>
          </a:xfrm>
          <a:prstGeom prst="rect">
            <a:avLst/>
          </a:prstGeom>
        </p:spPr>
        <p:txBody>
          <a:bodyPr>
            <a:normAutofit/>
          </a:bodyPr>
          <a:lstStyle>
            <a:lvl1pPr marL="0" indent="0" algn="l">
              <a:buNone/>
              <a:defRPr sz="2400" b="0" i="0">
                <a:solidFill>
                  <a:srgbClr val="404040"/>
                </a:solidFill>
                <a:latin typeface="Montserrat SemiBold" panose="00000700000000000000" pitchFamily="2" charset="0"/>
              </a:defRPr>
            </a:lvl1pPr>
          </a:lstStyle>
          <a:p>
            <a:r>
              <a:rPr lang="es-ES" dirty="0"/>
              <a:t>Lorem ipsum</a:t>
            </a:r>
          </a:p>
        </p:txBody>
      </p:sp>
      <p:sp>
        <p:nvSpPr>
          <p:cNvPr id="4" name="Marcador de fecha 3">
            <a:extLst>
              <a:ext uri="{FF2B5EF4-FFF2-40B4-BE49-F238E27FC236}">
                <a16:creationId xmlns:a16="http://schemas.microsoft.com/office/drawing/2014/main" id="{10925D57-13C7-9F4C-8624-F76047773ED5}"/>
              </a:ext>
            </a:extLst>
          </p:cNvPr>
          <p:cNvSpPr>
            <a:spLocks noGrp="1"/>
          </p:cNvSpPr>
          <p:nvPr>
            <p:ph type="dt" sz="half" idx="10"/>
          </p:nvPr>
        </p:nvSpPr>
        <p:spPr/>
        <p:txBody>
          <a:bodyPr/>
          <a:lstStyle/>
          <a:p>
            <a:fld id="{62B8DF0E-90BF-EC4E-8934-156187A1162F}" type="datetimeFigureOut">
              <a:rPr lang="es-MX" smtClean="0"/>
              <a:t>24/02/2022</a:t>
            </a:fld>
            <a:endParaRPr lang="es-MX"/>
          </a:p>
        </p:txBody>
      </p:sp>
      <p:sp>
        <p:nvSpPr>
          <p:cNvPr id="5" name="Marcador de pie de página 4">
            <a:extLst>
              <a:ext uri="{FF2B5EF4-FFF2-40B4-BE49-F238E27FC236}">
                <a16:creationId xmlns:a16="http://schemas.microsoft.com/office/drawing/2014/main" id="{D234E0C4-F0C1-0847-AC2A-7AC9F10BD503}"/>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57F4766-DB6B-3D42-A920-905F1728E9C3}"/>
              </a:ext>
            </a:extLst>
          </p:cNvPr>
          <p:cNvSpPr>
            <a:spLocks noGrp="1"/>
          </p:cNvSpPr>
          <p:nvPr>
            <p:ph type="sldNum" sz="quarter" idx="12"/>
          </p:nvPr>
        </p:nvSpPr>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3438024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A5DCD591-614A-7548-8788-7FD7534F105A}"/>
              </a:ext>
            </a:extLst>
          </p:cNvPr>
          <p:cNvSpPr>
            <a:spLocks noGrp="1"/>
          </p:cNvSpPr>
          <p:nvPr>
            <p:ph type="title" hasCustomPrompt="1"/>
          </p:nvPr>
        </p:nvSpPr>
        <p:spPr>
          <a:xfrm>
            <a:off x="831850" y="784707"/>
            <a:ext cx="10521951" cy="1806095"/>
          </a:xfrm>
          <a:prstGeom prst="rect">
            <a:avLst/>
          </a:prstGeom>
        </p:spPr>
        <p:txBody>
          <a:bodyPr anchor="b">
            <a:normAutofit/>
          </a:bodyPr>
          <a:lstStyle>
            <a:lvl1pPr algn="ctr">
              <a:defRPr sz="4400" b="1" i="0">
                <a:solidFill>
                  <a:srgbClr val="6E152E"/>
                </a:solidFill>
                <a:latin typeface="Montserrat SemiBold" pitchFamily="2" charset="77"/>
              </a:defRPr>
            </a:lvl1pPr>
          </a:lstStyle>
          <a:p>
            <a:r>
              <a:rPr lang="es-ES" dirty="0"/>
              <a:t>HAGA CLIC PARA MODIFICAR EL ESTILO DE TÍTULO DEL PATRÓN</a:t>
            </a:r>
            <a:endParaRPr lang="es-MX" dirty="0"/>
          </a:p>
        </p:txBody>
      </p:sp>
      <p:sp>
        <p:nvSpPr>
          <p:cNvPr id="8" name="Marcador de texto 2">
            <a:extLst>
              <a:ext uri="{FF2B5EF4-FFF2-40B4-BE49-F238E27FC236}">
                <a16:creationId xmlns:a16="http://schemas.microsoft.com/office/drawing/2014/main" id="{3A54153E-355E-3C40-B508-5337B24D63B2}"/>
              </a:ext>
            </a:extLst>
          </p:cNvPr>
          <p:cNvSpPr>
            <a:spLocks noGrp="1"/>
          </p:cNvSpPr>
          <p:nvPr>
            <p:ph type="body" idx="1"/>
          </p:nvPr>
        </p:nvSpPr>
        <p:spPr>
          <a:xfrm>
            <a:off x="831851" y="2956561"/>
            <a:ext cx="10515600" cy="2208059"/>
          </a:xfrm>
          <a:prstGeom prst="rect">
            <a:avLst/>
          </a:prstGeom>
        </p:spPr>
        <p:txBody>
          <a:bodyPr/>
          <a:lstStyle>
            <a:lvl1pPr marL="0" indent="0">
              <a:buNone/>
              <a:defRPr sz="2400" b="0" i="0">
                <a:solidFill>
                  <a:schemeClr val="tx1">
                    <a:tint val="75000"/>
                  </a:schemeClr>
                </a:solidFill>
                <a:latin typeface="Montserrat" pitchFamily="2" charset="77"/>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es-ES" dirty="0"/>
              <a:t>Editar los estilos de texto del patrón
Segundo nivel
Tercer nivel
Cuarto nivel
Quinto nivel</a:t>
            </a:r>
            <a:endParaRPr lang="es-MX" dirty="0"/>
          </a:p>
        </p:txBody>
      </p:sp>
      <p:sp>
        <p:nvSpPr>
          <p:cNvPr id="9" name="Marcador de fecha 3">
            <a:extLst>
              <a:ext uri="{FF2B5EF4-FFF2-40B4-BE49-F238E27FC236}">
                <a16:creationId xmlns:a16="http://schemas.microsoft.com/office/drawing/2014/main" id="{33049571-67D9-7C4A-95BE-A7944144561A}"/>
              </a:ext>
            </a:extLst>
          </p:cNvPr>
          <p:cNvSpPr>
            <a:spLocks noGrp="1"/>
          </p:cNvSpPr>
          <p:nvPr>
            <p:ph type="dt" sz="half" idx="10"/>
          </p:nvPr>
        </p:nvSpPr>
        <p:spPr>
          <a:xfrm>
            <a:off x="838200" y="6356351"/>
            <a:ext cx="2743200" cy="365125"/>
          </a:xfrm>
        </p:spPr>
        <p:txBody>
          <a:bodyPr/>
          <a:lstStyle/>
          <a:p>
            <a:fld id="{62B8DF0E-90BF-EC4E-8934-156187A1162F}" type="datetimeFigureOut">
              <a:rPr lang="es-MX" smtClean="0"/>
              <a:t>24/02/2022</a:t>
            </a:fld>
            <a:endParaRPr lang="es-MX"/>
          </a:p>
        </p:txBody>
      </p:sp>
      <p:sp>
        <p:nvSpPr>
          <p:cNvPr id="10" name="Marcador de pie de página 4">
            <a:extLst>
              <a:ext uri="{FF2B5EF4-FFF2-40B4-BE49-F238E27FC236}">
                <a16:creationId xmlns:a16="http://schemas.microsoft.com/office/drawing/2014/main" id="{4666AA57-9D0D-3640-9528-8B3DEDC6C971}"/>
              </a:ext>
            </a:extLst>
          </p:cNvPr>
          <p:cNvSpPr>
            <a:spLocks noGrp="1"/>
          </p:cNvSpPr>
          <p:nvPr>
            <p:ph type="ftr" sz="quarter" idx="11"/>
          </p:nvPr>
        </p:nvSpPr>
        <p:spPr>
          <a:xfrm>
            <a:off x="4038600" y="6356351"/>
            <a:ext cx="4114800" cy="365125"/>
          </a:xfrm>
        </p:spPr>
        <p:txBody>
          <a:bodyPr/>
          <a:lstStyle/>
          <a:p>
            <a:endParaRPr lang="es-MX"/>
          </a:p>
        </p:txBody>
      </p:sp>
      <p:sp>
        <p:nvSpPr>
          <p:cNvPr id="11" name="Marcador de número de diapositiva 5">
            <a:extLst>
              <a:ext uri="{FF2B5EF4-FFF2-40B4-BE49-F238E27FC236}">
                <a16:creationId xmlns:a16="http://schemas.microsoft.com/office/drawing/2014/main" id="{BFB13A88-D95D-D640-A28D-F449DDA4C908}"/>
              </a:ext>
            </a:extLst>
          </p:cNvPr>
          <p:cNvSpPr>
            <a:spLocks noGrp="1"/>
          </p:cNvSpPr>
          <p:nvPr>
            <p:ph type="sldNum" sz="quarter" idx="12"/>
          </p:nvPr>
        </p:nvSpPr>
        <p:spPr>
          <a:xfrm>
            <a:off x="8610600" y="6356351"/>
            <a:ext cx="2743200" cy="365125"/>
          </a:xfrm>
        </p:spPr>
        <p:txBody>
          <a:bodyPr/>
          <a:lstStyle/>
          <a:p>
            <a:fld id="{C119739B-ACC7-1A4E-906B-A9546BA1AB75}" type="slidenum">
              <a:rPr lang="es-MX" smtClean="0"/>
              <a:t>‹Nº›</a:t>
            </a:fld>
            <a:endParaRPr lang="es-MX"/>
          </a:p>
        </p:txBody>
      </p:sp>
    </p:spTree>
    <p:extLst>
      <p:ext uri="{BB962C8B-B14F-4D97-AF65-F5344CB8AC3E}">
        <p14:creationId xmlns:p14="http://schemas.microsoft.com/office/powerpoint/2010/main" val="27330861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4" name="Marcador de fecha 3">
            <a:extLst>
              <a:ext uri="{FF2B5EF4-FFF2-40B4-BE49-F238E27FC236}">
                <a16:creationId xmlns:a16="http://schemas.microsoft.com/office/drawing/2014/main" id="{1A6CB96C-1C06-3B44-8615-D726F4477E85}"/>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B8DF0E-90BF-EC4E-8934-156187A1162F}" type="datetimeFigureOut">
              <a:rPr lang="es-MX" smtClean="0"/>
              <a:t>24/02/2022</a:t>
            </a:fld>
            <a:endParaRPr lang="es-MX"/>
          </a:p>
        </p:txBody>
      </p:sp>
      <p:sp>
        <p:nvSpPr>
          <p:cNvPr id="5" name="Marcador de pie de página 4">
            <a:extLst>
              <a:ext uri="{FF2B5EF4-FFF2-40B4-BE49-F238E27FC236}">
                <a16:creationId xmlns:a16="http://schemas.microsoft.com/office/drawing/2014/main" id="{113D1A4B-ADA7-7043-82FA-F7032EB1772F}"/>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6802CF53-648D-B74F-A473-B4CC8BB23A51}"/>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19739B-ACC7-1A4E-906B-A9546BA1AB75}" type="slidenum">
              <a:rPr lang="es-MX" smtClean="0"/>
              <a:t>‹Nº›</a:t>
            </a:fld>
            <a:endParaRPr lang="es-MX"/>
          </a:p>
        </p:txBody>
      </p:sp>
    </p:spTree>
    <p:extLst>
      <p:ext uri="{BB962C8B-B14F-4D97-AF65-F5344CB8AC3E}">
        <p14:creationId xmlns:p14="http://schemas.microsoft.com/office/powerpoint/2010/main" val="1828472170"/>
      </p:ext>
    </p:extLst>
  </p:cSld>
  <p:clrMap bg1="lt1" tx1="dk1" bg2="lt2" tx2="dk2" accent1="accent1" accent2="accent2" accent3="accent3" accent4="accent4" accent5="accent5" accent6="accent6" hlink="hlink" folHlink="folHlink"/>
  <p:sldLayoutIdLst>
    <p:sldLayoutId id="2147483669" r:id="rId1"/>
    <p:sldLayoutId id="2147483660" r:id="rId2"/>
    <p:sldLayoutId id="2147483664" r:id="rId3"/>
    <p:sldLayoutId id="2147483672" r:id="rId4"/>
    <p:sldLayoutId id="2147483650" r:id="rId5"/>
    <p:sldLayoutId id="2147483666" r:id="rId6"/>
    <p:sldLayoutId id="2147483667" r:id="rId7"/>
    <p:sldLayoutId id="2147483668" r:id="rId8"/>
    <p:sldLayoutId id="2147483663" r:id="rId9"/>
    <p:sldLayoutId id="2147483651" r:id="rId10"/>
    <p:sldLayoutId id="2147483653" r:id="rId11"/>
    <p:sldLayoutId id="2147483652" r:id="rId12"/>
    <p:sldLayoutId id="2147483656" r:id="rId13"/>
    <p:sldLayoutId id="2147483673" r:id="rId14"/>
    <p:sldLayoutId id="2147483654"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png"/><Relationship Id="rId1" Type="http://schemas.openxmlformats.org/officeDocument/2006/relationships/slideLayout" Target="../slideLayouts/slideLayout9.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5.pn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0.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1.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2.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9.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8.png"/><Relationship Id="rId2" Type="http://schemas.openxmlformats.org/officeDocument/2006/relationships/image" Target="../media/image17.png"/><Relationship Id="rId1" Type="http://schemas.openxmlformats.org/officeDocument/2006/relationships/slideLayout" Target="../slideLayouts/slideLayout9.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2.png"/><Relationship Id="rId1" Type="http://schemas.openxmlformats.org/officeDocument/2006/relationships/slideLayout" Target="../slideLayouts/slideLayout9.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3839E-42C7-C646-B6FF-4197C8741DFB}"/>
              </a:ext>
            </a:extLst>
          </p:cNvPr>
          <p:cNvSpPr>
            <a:spLocks noGrp="1"/>
          </p:cNvSpPr>
          <p:nvPr>
            <p:ph type="title"/>
          </p:nvPr>
        </p:nvSpPr>
        <p:spPr/>
        <p:txBody>
          <a:bodyPr/>
          <a:lstStyle/>
          <a:p>
            <a:r>
              <a:rPr lang="es-MX" dirty="0">
                <a:solidFill>
                  <a:srgbClr val="6E152E"/>
                </a:solidFill>
              </a:rPr>
              <a:t>MEJORES HÁBITOS ALIMENTICIOS EN BENEFICIO DE MI SALUD</a:t>
            </a:r>
          </a:p>
        </p:txBody>
      </p:sp>
      <p:sp>
        <p:nvSpPr>
          <p:cNvPr id="3" name="Marcador de contenido 2">
            <a:extLst>
              <a:ext uri="{FF2B5EF4-FFF2-40B4-BE49-F238E27FC236}">
                <a16:creationId xmlns:a16="http://schemas.microsoft.com/office/drawing/2014/main" id="{1030C26F-05D6-3E42-AC4F-B7CE78B0F1EB}"/>
              </a:ext>
            </a:extLst>
          </p:cNvPr>
          <p:cNvSpPr>
            <a:spLocks noGrp="1"/>
          </p:cNvSpPr>
          <p:nvPr>
            <p:ph idx="1"/>
          </p:nvPr>
        </p:nvSpPr>
        <p:spPr>
          <a:xfrm>
            <a:off x="363220" y="3518693"/>
            <a:ext cx="11465560" cy="565627"/>
          </a:xfrm>
        </p:spPr>
        <p:txBody>
          <a:bodyPr/>
          <a:lstStyle/>
          <a:p>
            <a:r>
              <a:rPr lang="es-MX" dirty="0">
                <a:solidFill>
                  <a:srgbClr val="BC945A"/>
                </a:solidFill>
              </a:rPr>
              <a:t>LIC. NUTRICIÓN HÉCTOR ENRIQUE MARTÍNEZ SOSA</a:t>
            </a:r>
          </a:p>
          <a:p>
            <a:endParaRPr lang="es-MX" dirty="0">
              <a:solidFill>
                <a:srgbClr val="BC945A"/>
              </a:solidFill>
            </a:endParaRPr>
          </a:p>
        </p:txBody>
      </p:sp>
      <p:pic>
        <p:nvPicPr>
          <p:cNvPr id="13" name="Imagen 12">
            <a:extLst>
              <a:ext uri="{FF2B5EF4-FFF2-40B4-BE49-F238E27FC236}">
                <a16:creationId xmlns:a16="http://schemas.microsoft.com/office/drawing/2014/main" id="{6D71E830-483B-0E4D-858C-7DCA12633C21}"/>
              </a:ext>
            </a:extLst>
          </p:cNvPr>
          <p:cNvPicPr>
            <a:picLocks noChangeAspect="1"/>
          </p:cNvPicPr>
          <p:nvPr/>
        </p:nvPicPr>
        <p:blipFill>
          <a:blip r:embed="rId3"/>
          <a:stretch>
            <a:fillRect/>
          </a:stretch>
        </p:blipFill>
        <p:spPr>
          <a:xfrm>
            <a:off x="5009261" y="4966255"/>
            <a:ext cx="0" cy="0"/>
          </a:xfrm>
          <a:prstGeom prst="rect">
            <a:avLst/>
          </a:prstGeom>
        </p:spPr>
      </p:pic>
      <p:pic>
        <p:nvPicPr>
          <p:cNvPr id="7" name="Imagen 6">
            <a:extLst>
              <a:ext uri="{FF2B5EF4-FFF2-40B4-BE49-F238E27FC236}">
                <a16:creationId xmlns:a16="http://schemas.microsoft.com/office/drawing/2014/main" id="{247275C8-1934-FB46-91D7-5B16B6B3364F}"/>
              </a:ext>
            </a:extLst>
          </p:cNvPr>
          <p:cNvPicPr>
            <a:picLocks noChangeAspect="1"/>
          </p:cNvPicPr>
          <p:nvPr/>
        </p:nvPicPr>
        <p:blipFill rotWithShape="1">
          <a:blip r:embed="rId4">
            <a:extLst>
              <a:ext uri="{28A0092B-C50C-407E-A947-70E740481C1C}">
                <a14:useLocalDpi xmlns:a14="http://schemas.microsoft.com/office/drawing/2010/main" val="0"/>
              </a:ext>
            </a:extLst>
          </a:blip>
          <a:srcRect t="-1" r="59233" b="-13282"/>
          <a:stretch/>
        </p:blipFill>
        <p:spPr>
          <a:xfrm>
            <a:off x="614137" y="5747463"/>
            <a:ext cx="2159043" cy="668327"/>
          </a:xfrm>
          <a:prstGeom prst="rect">
            <a:avLst/>
          </a:prstGeom>
        </p:spPr>
      </p:pic>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34315" y="5592971"/>
            <a:ext cx="2634906" cy="913434"/>
          </a:xfrm>
          <a:prstGeom prst="rect">
            <a:avLst/>
          </a:prstGeom>
        </p:spPr>
      </p:pic>
      <p:pic>
        <p:nvPicPr>
          <p:cNvPr id="8" name="Imagen 7">
            <a:extLst>
              <a:ext uri="{FF2B5EF4-FFF2-40B4-BE49-F238E27FC236}">
                <a16:creationId xmlns:a16="http://schemas.microsoft.com/office/drawing/2014/main" id="{D05DCCF2-AEFB-4D5F-8B91-3A827449A874}"/>
              </a:ext>
            </a:extLst>
          </p:cNvPr>
          <p:cNvPicPr>
            <a:picLocks noChangeAspect="1"/>
          </p:cNvPicPr>
          <p:nvPr/>
        </p:nvPicPr>
        <p:blipFill>
          <a:blip r:embed="rId6"/>
          <a:stretch>
            <a:fillRect/>
          </a:stretch>
        </p:blipFill>
        <p:spPr>
          <a:xfrm>
            <a:off x="9144000" y="125122"/>
            <a:ext cx="2810800" cy="659585"/>
          </a:xfrm>
          <a:prstGeom prst="rect">
            <a:avLst/>
          </a:prstGeom>
        </p:spPr>
      </p:pic>
    </p:spTree>
    <p:extLst>
      <p:ext uri="{BB962C8B-B14F-4D97-AF65-F5344CB8AC3E}">
        <p14:creationId xmlns:p14="http://schemas.microsoft.com/office/powerpoint/2010/main" val="362104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10927081" cy="893707"/>
          </a:xfrm>
        </p:spPr>
        <p:txBody>
          <a:bodyPr>
            <a:normAutofit/>
          </a:bodyPr>
          <a:lstStyle/>
          <a:p>
            <a:r>
              <a:rPr lang="es-MX" sz="2800" dirty="0"/>
              <a:t>MEJORES HÁBITOS ALIMENTICIOS EN BENEFICIO DE MI SALUD</a:t>
            </a:r>
          </a:p>
        </p:txBody>
      </p:sp>
      <p:pic>
        <p:nvPicPr>
          <p:cNvPr id="4" name="Imagen 3"/>
          <p:cNvPicPr>
            <a:picLocks noChangeAspect="1"/>
          </p:cNvPicPr>
          <p:nvPr/>
        </p:nvPicPr>
        <p:blipFill>
          <a:blip r:embed="rId2"/>
          <a:stretch>
            <a:fillRect/>
          </a:stretch>
        </p:blipFill>
        <p:spPr>
          <a:xfrm>
            <a:off x="6964680" y="2043048"/>
            <a:ext cx="4556759" cy="3897787"/>
          </a:xfrm>
          <a:prstGeom prst="rect">
            <a:avLst/>
          </a:prstGeom>
        </p:spPr>
      </p:pic>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426721" y="1752601"/>
            <a:ext cx="6133044" cy="4183565"/>
          </a:xfrm>
        </p:spPr>
        <p:txBody>
          <a:bodyPr/>
          <a:lstStyle/>
          <a:p>
            <a:pPr algn="just"/>
            <a:endParaRPr lang="es-MX" b="1" dirty="0"/>
          </a:p>
          <a:p>
            <a:pPr algn="just"/>
            <a:endParaRPr lang="es-MX" b="1" dirty="0"/>
          </a:p>
          <a:p>
            <a:pPr algn="just"/>
            <a:r>
              <a:rPr lang="es-MX" b="1" dirty="0">
                <a:solidFill>
                  <a:srgbClr val="FF0000"/>
                </a:solidFill>
              </a:rPr>
              <a:t>¿Qué puedo hacer para comer sano?</a:t>
            </a:r>
          </a:p>
          <a:p>
            <a:pPr algn="just"/>
            <a:r>
              <a:rPr lang="es-MX" dirty="0"/>
              <a:t>La dieta que más beneficios produce a nivel cardiovascular es la dieta mediterránea. La dieta se debe considerar como una herramienta de tratamiento.</a:t>
            </a:r>
          </a:p>
        </p:txBody>
      </p:sp>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3">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14" name="Imagen 13">
            <a:extLst>
              <a:ext uri="{FF2B5EF4-FFF2-40B4-BE49-F238E27FC236}">
                <a16:creationId xmlns:a16="http://schemas.microsoft.com/office/drawing/2014/main" id="{CE310A3F-F47A-4133-A635-D279BD3D4FC0}"/>
              </a:ext>
            </a:extLst>
          </p:cNvPr>
          <p:cNvPicPr>
            <a:picLocks noChangeAspect="1"/>
          </p:cNvPicPr>
          <p:nvPr/>
        </p:nvPicPr>
        <p:blipFill>
          <a:blip r:embed="rId5"/>
          <a:stretch>
            <a:fillRect/>
          </a:stretch>
        </p:blipFill>
        <p:spPr>
          <a:xfrm>
            <a:off x="426720" y="5936166"/>
            <a:ext cx="2810800" cy="659585"/>
          </a:xfrm>
          <a:prstGeom prst="rect">
            <a:avLst/>
          </a:prstGeom>
        </p:spPr>
      </p:pic>
      <p:pic>
        <p:nvPicPr>
          <p:cNvPr id="5" name="Imagen 4"/>
          <p:cNvPicPr>
            <a:picLocks noChangeAspect="1"/>
          </p:cNvPicPr>
          <p:nvPr/>
        </p:nvPicPr>
        <p:blipFill>
          <a:blip r:embed="rId6"/>
          <a:stretch>
            <a:fillRect/>
          </a:stretch>
        </p:blipFill>
        <p:spPr>
          <a:xfrm>
            <a:off x="6850840" y="2043048"/>
            <a:ext cx="4670600" cy="3893118"/>
          </a:xfrm>
          <a:prstGeom prst="rect">
            <a:avLst/>
          </a:prstGeom>
        </p:spPr>
      </p:pic>
    </p:spTree>
    <p:extLst>
      <p:ext uri="{BB962C8B-B14F-4D97-AF65-F5344CB8AC3E}">
        <p14:creationId xmlns:p14="http://schemas.microsoft.com/office/powerpoint/2010/main" val="108045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9372599" cy="893707"/>
          </a:xfrm>
        </p:spPr>
        <p:txBody>
          <a:bodyPr>
            <a:normAutofit/>
          </a:bodyPr>
          <a:lstStyle/>
          <a:p>
            <a:r>
              <a:rPr lang="es-MX" sz="2800" dirty="0"/>
              <a:t>MEJORES HÁBITOS ALIMENTICIOS EN BENEFICIO DE MI SALUD</a:t>
            </a:r>
          </a:p>
        </p:txBody>
      </p:sp>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2">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14" name="Imagen 13">
            <a:extLst>
              <a:ext uri="{FF2B5EF4-FFF2-40B4-BE49-F238E27FC236}">
                <a16:creationId xmlns:a16="http://schemas.microsoft.com/office/drawing/2014/main" id="{CE310A3F-F47A-4133-A635-D279BD3D4FC0}"/>
              </a:ext>
            </a:extLst>
          </p:cNvPr>
          <p:cNvPicPr>
            <a:picLocks noChangeAspect="1"/>
          </p:cNvPicPr>
          <p:nvPr/>
        </p:nvPicPr>
        <p:blipFill>
          <a:blip r:embed="rId4"/>
          <a:stretch>
            <a:fillRect/>
          </a:stretch>
        </p:blipFill>
        <p:spPr>
          <a:xfrm>
            <a:off x="426720" y="5936166"/>
            <a:ext cx="2810800" cy="659585"/>
          </a:xfrm>
          <a:prstGeom prst="rect">
            <a:avLst/>
          </a:prstGeom>
        </p:spPr>
      </p:pic>
      <p:sp>
        <p:nvSpPr>
          <p:cNvPr id="9" name="Marcador de texto 5">
            <a:extLst>
              <a:ext uri="{FF2B5EF4-FFF2-40B4-BE49-F238E27FC236}">
                <a16:creationId xmlns:a16="http://schemas.microsoft.com/office/drawing/2014/main" id="{82CAD982-5D12-5849-A77D-29E13A9330E8}"/>
              </a:ext>
            </a:extLst>
          </p:cNvPr>
          <p:cNvSpPr>
            <a:spLocks noGrp="1"/>
          </p:cNvSpPr>
          <p:nvPr>
            <p:ph type="body" idx="1"/>
          </p:nvPr>
        </p:nvSpPr>
        <p:spPr>
          <a:xfrm>
            <a:off x="426720" y="1864172"/>
            <a:ext cx="11247120" cy="4071993"/>
          </a:xfrm>
        </p:spPr>
        <p:txBody>
          <a:bodyPr/>
          <a:lstStyle/>
          <a:p>
            <a:pPr algn="ctr"/>
            <a:endParaRPr lang="es-MX" dirty="0"/>
          </a:p>
          <a:p>
            <a:pPr algn="ctr"/>
            <a:r>
              <a:rPr lang="es-MX" dirty="0"/>
              <a:t>Leyes de la Alimentación</a:t>
            </a:r>
          </a:p>
          <a:p>
            <a:endParaRPr lang="es-MX" dirty="0"/>
          </a:p>
          <a:p>
            <a:pPr algn="ctr"/>
            <a:r>
              <a:rPr lang="es-MX" dirty="0"/>
              <a:t>Son lo principios o normas que orientan los juicios y procedimientos a seguir un régimen, el cual debe ser prescrito para mantener la salud o recuperarla</a:t>
            </a:r>
          </a:p>
        </p:txBody>
      </p:sp>
    </p:spTree>
    <p:extLst>
      <p:ext uri="{BB962C8B-B14F-4D97-AF65-F5344CB8AC3E}">
        <p14:creationId xmlns:p14="http://schemas.microsoft.com/office/powerpoint/2010/main" val="20436825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10927081" cy="893707"/>
          </a:xfrm>
        </p:spPr>
        <p:txBody>
          <a:bodyPr>
            <a:normAutofit/>
          </a:bodyPr>
          <a:lstStyle/>
          <a:p>
            <a:r>
              <a:rPr lang="es-MX" sz="2800" dirty="0"/>
              <a:t>MEJORES HÁBITOS ALIMENTICIOS EN BENEFICIO DE MI SALUD</a:t>
            </a:r>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426720" y="1752601"/>
            <a:ext cx="11277599" cy="4389119"/>
          </a:xfrm>
        </p:spPr>
        <p:txBody>
          <a:bodyPr/>
          <a:lstStyle/>
          <a:p>
            <a:r>
              <a:rPr lang="es-MX" sz="2300" dirty="0"/>
              <a:t>Suficiente: Cantidades que garanticen las necesidades de energía y de nutrientes.</a:t>
            </a:r>
          </a:p>
          <a:p>
            <a:r>
              <a:rPr lang="es-MX" sz="2300" dirty="0"/>
              <a:t>Variada: Diferentes alimentos en cada comida.</a:t>
            </a:r>
          </a:p>
          <a:p>
            <a:r>
              <a:rPr lang="es-MX" sz="2300" dirty="0"/>
              <a:t>Completa: Nutrientes necesarios para el buen funcionamiento del organismo.</a:t>
            </a:r>
          </a:p>
          <a:p>
            <a:r>
              <a:rPr lang="es-MX" sz="2300" dirty="0"/>
              <a:t>Equilibrada: Carbohidratos, Proteínas y Lípidos</a:t>
            </a:r>
          </a:p>
          <a:p>
            <a:r>
              <a:rPr lang="es-MX" sz="2300" dirty="0"/>
              <a:t>Adecuada: Considerándose género, edad, nivel de actividad física de acuerdo con los requerimientos nutricionales.</a:t>
            </a:r>
          </a:p>
          <a:p>
            <a:r>
              <a:rPr lang="es-MX" sz="2300" dirty="0"/>
              <a:t>Inocua: Que el consumo habitual no implique riesgos para la salud (exenta de microorganismos patógenos, tóxicos o algún contaminante).</a:t>
            </a:r>
          </a:p>
          <a:p>
            <a:pPr algn="ctr"/>
            <a:r>
              <a:rPr lang="es-MX" sz="1200" dirty="0"/>
              <a:t>Organización Mundial de la Salud (2014) Nutrición. Nota descriptiva. [online]. Recuperado el 2 de Mayo del 2021 de: </a:t>
            </a:r>
            <a:r>
              <a:rPr lang="es-MX" sz="1200" dirty="0" err="1"/>
              <a:t>en:http</a:t>
            </a:r>
            <a:r>
              <a:rPr lang="es-MX" sz="1200" dirty="0"/>
              <a:t>://www.who.int/nutrition/about_us/es/</a:t>
            </a:r>
          </a:p>
          <a:p>
            <a:endParaRPr lang="es-MX" dirty="0"/>
          </a:p>
        </p:txBody>
      </p:sp>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2">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14" name="Imagen 13">
            <a:extLst>
              <a:ext uri="{FF2B5EF4-FFF2-40B4-BE49-F238E27FC236}">
                <a16:creationId xmlns:a16="http://schemas.microsoft.com/office/drawing/2014/main" id="{CE310A3F-F47A-4133-A635-D279BD3D4FC0}"/>
              </a:ext>
            </a:extLst>
          </p:cNvPr>
          <p:cNvPicPr>
            <a:picLocks noChangeAspect="1"/>
          </p:cNvPicPr>
          <p:nvPr/>
        </p:nvPicPr>
        <p:blipFill>
          <a:blip r:embed="rId4"/>
          <a:stretch>
            <a:fillRect/>
          </a:stretch>
        </p:blipFill>
        <p:spPr>
          <a:xfrm>
            <a:off x="426720" y="5936166"/>
            <a:ext cx="2810800" cy="659585"/>
          </a:xfrm>
          <a:prstGeom prst="rect">
            <a:avLst/>
          </a:prstGeom>
        </p:spPr>
      </p:pic>
    </p:spTree>
    <p:extLst>
      <p:ext uri="{BB962C8B-B14F-4D97-AF65-F5344CB8AC3E}">
        <p14:creationId xmlns:p14="http://schemas.microsoft.com/office/powerpoint/2010/main" val="2428289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10927081" cy="893707"/>
          </a:xfrm>
        </p:spPr>
        <p:txBody>
          <a:bodyPr>
            <a:normAutofit/>
          </a:bodyPr>
          <a:lstStyle/>
          <a:p>
            <a:r>
              <a:rPr lang="es-MX" sz="2800" dirty="0"/>
              <a:t>MEJORES HÁBITOS ALIMENTICIOS EN BENEFICIO DE MI SALUD</a:t>
            </a:r>
          </a:p>
        </p:txBody>
      </p:sp>
      <p:pic>
        <p:nvPicPr>
          <p:cNvPr id="4" name="Imagen 3"/>
          <p:cNvPicPr>
            <a:picLocks noChangeAspect="1"/>
          </p:cNvPicPr>
          <p:nvPr/>
        </p:nvPicPr>
        <p:blipFill>
          <a:blip r:embed="rId2"/>
          <a:stretch>
            <a:fillRect/>
          </a:stretch>
        </p:blipFill>
        <p:spPr>
          <a:xfrm>
            <a:off x="1743974" y="1675557"/>
            <a:ext cx="8146786" cy="4475847"/>
          </a:xfrm>
          <a:prstGeom prst="rect">
            <a:avLst/>
          </a:prstGeom>
        </p:spPr>
      </p:pic>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3">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14" name="Imagen 13">
            <a:extLst>
              <a:ext uri="{FF2B5EF4-FFF2-40B4-BE49-F238E27FC236}">
                <a16:creationId xmlns:a16="http://schemas.microsoft.com/office/drawing/2014/main" id="{CE310A3F-F47A-4133-A635-D279BD3D4FC0}"/>
              </a:ext>
            </a:extLst>
          </p:cNvPr>
          <p:cNvPicPr>
            <a:picLocks noChangeAspect="1"/>
          </p:cNvPicPr>
          <p:nvPr/>
        </p:nvPicPr>
        <p:blipFill>
          <a:blip r:embed="rId5"/>
          <a:stretch>
            <a:fillRect/>
          </a:stretch>
        </p:blipFill>
        <p:spPr>
          <a:xfrm>
            <a:off x="426720" y="5936166"/>
            <a:ext cx="2810800" cy="659585"/>
          </a:xfrm>
          <a:prstGeom prst="rect">
            <a:avLst/>
          </a:prstGeom>
        </p:spPr>
      </p:pic>
    </p:spTree>
    <p:extLst>
      <p:ext uri="{BB962C8B-B14F-4D97-AF65-F5344CB8AC3E}">
        <p14:creationId xmlns:p14="http://schemas.microsoft.com/office/powerpoint/2010/main" val="285035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908BA3F5-3F0E-9540-B6C2-4BCD708D401A}"/>
              </a:ext>
            </a:extLst>
          </p:cNvPr>
          <p:cNvSpPr>
            <a:spLocks noGrp="1"/>
          </p:cNvSpPr>
          <p:nvPr>
            <p:ph type="body" sz="quarter" idx="13"/>
          </p:nvPr>
        </p:nvSpPr>
        <p:spPr>
          <a:xfrm>
            <a:off x="1088397" y="2580127"/>
            <a:ext cx="10126721" cy="986033"/>
          </a:xfrm>
        </p:spPr>
        <p:txBody>
          <a:bodyPr>
            <a:noAutofit/>
          </a:bodyPr>
          <a:lstStyle/>
          <a:p>
            <a:r>
              <a:rPr lang="es-MX" sz="7200" dirty="0"/>
              <a:t>GRACIAS</a:t>
            </a:r>
          </a:p>
        </p:txBody>
      </p:sp>
      <p:pic>
        <p:nvPicPr>
          <p:cNvPr id="6" name="Imagen 5">
            <a:extLst>
              <a:ext uri="{FF2B5EF4-FFF2-40B4-BE49-F238E27FC236}">
                <a16:creationId xmlns:a16="http://schemas.microsoft.com/office/drawing/2014/main" id="{6EA57473-6F68-0044-A783-C8DF5C4D76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30" y="5731098"/>
            <a:ext cx="2605408" cy="803857"/>
          </a:xfrm>
          <a:prstGeom prst="rect">
            <a:avLst/>
          </a:prstGeom>
        </p:spPr>
      </p:pic>
    </p:spTree>
    <p:extLst>
      <p:ext uri="{BB962C8B-B14F-4D97-AF65-F5344CB8AC3E}">
        <p14:creationId xmlns:p14="http://schemas.microsoft.com/office/powerpoint/2010/main" val="2095490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10927081" cy="893707"/>
          </a:xfrm>
        </p:spPr>
        <p:txBody>
          <a:bodyPr>
            <a:normAutofit/>
          </a:bodyPr>
          <a:lstStyle/>
          <a:p>
            <a:r>
              <a:rPr lang="es-MX" sz="2800" dirty="0"/>
              <a:t>MEJORES HÁBITOS ALIMENTICIOS EN BENEFICIO DE MI SALUD</a:t>
            </a:r>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426720" y="1752601"/>
            <a:ext cx="11277599" cy="4183565"/>
          </a:xfrm>
        </p:spPr>
        <p:txBody>
          <a:bodyPr/>
          <a:lstStyle/>
          <a:p>
            <a:pPr algn="just"/>
            <a:r>
              <a:rPr lang="es-MX" dirty="0"/>
              <a:t>La Enfermedad Cardiovascular (ECV) es una de las primeras  causas de muerte en el mundo. Durante mucho tiempo han sido la mayor causa de muerte en los países en subdesarrollo, pero actualmente también ocupa el primer lugar en el mundo en desarrollo.</a:t>
            </a:r>
          </a:p>
          <a:p>
            <a:pPr algn="just"/>
            <a:endParaRPr lang="es-MX" dirty="0"/>
          </a:p>
          <a:p>
            <a:pPr algn="just"/>
            <a:r>
              <a:rPr lang="es-MX" dirty="0"/>
              <a:t>Cada año mueren más personas por enfermedades cardiovasculares (ECV) que por cualquier otra causa. Más de tres cuartas partes de las muertes relacionadas con cardiopatías y accidentes cerebrovasculares ocurren en países de ingresos medianos y bajos</a:t>
            </a:r>
          </a:p>
          <a:p>
            <a:endParaRPr lang="es-MX" dirty="0"/>
          </a:p>
        </p:txBody>
      </p:sp>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2">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14" name="Imagen 13">
            <a:extLst>
              <a:ext uri="{FF2B5EF4-FFF2-40B4-BE49-F238E27FC236}">
                <a16:creationId xmlns:a16="http://schemas.microsoft.com/office/drawing/2014/main" id="{CE310A3F-F47A-4133-A635-D279BD3D4FC0}"/>
              </a:ext>
            </a:extLst>
          </p:cNvPr>
          <p:cNvPicPr>
            <a:picLocks noChangeAspect="1"/>
          </p:cNvPicPr>
          <p:nvPr/>
        </p:nvPicPr>
        <p:blipFill>
          <a:blip r:embed="rId4"/>
          <a:stretch>
            <a:fillRect/>
          </a:stretch>
        </p:blipFill>
        <p:spPr>
          <a:xfrm>
            <a:off x="426720" y="5936166"/>
            <a:ext cx="2810800" cy="659585"/>
          </a:xfrm>
          <a:prstGeom prst="rect">
            <a:avLst/>
          </a:prstGeom>
        </p:spPr>
      </p:pic>
      <p:pic>
        <p:nvPicPr>
          <p:cNvPr id="5" name="Imagen 4"/>
          <p:cNvPicPr>
            <a:picLocks noChangeAspect="1"/>
          </p:cNvPicPr>
          <p:nvPr/>
        </p:nvPicPr>
        <p:blipFill>
          <a:blip r:embed="rId5"/>
          <a:stretch>
            <a:fillRect/>
          </a:stretch>
        </p:blipFill>
        <p:spPr>
          <a:xfrm>
            <a:off x="426720" y="1772328"/>
            <a:ext cx="11415740" cy="4823424"/>
          </a:xfrm>
          <a:prstGeom prst="rect">
            <a:avLst/>
          </a:prstGeom>
        </p:spPr>
      </p:pic>
    </p:spTree>
    <p:extLst>
      <p:ext uri="{BB962C8B-B14F-4D97-AF65-F5344CB8AC3E}">
        <p14:creationId xmlns:p14="http://schemas.microsoft.com/office/powerpoint/2010/main" val="213789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10927081" cy="893707"/>
          </a:xfrm>
        </p:spPr>
        <p:txBody>
          <a:bodyPr>
            <a:normAutofit/>
          </a:bodyPr>
          <a:lstStyle/>
          <a:p>
            <a:r>
              <a:rPr lang="es-MX" sz="2800" dirty="0"/>
              <a:t>MEJORES HÁBITOS ALIMENTICIOS EN BENEFICIO DE MI SALUD</a:t>
            </a:r>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426721" y="1752601"/>
            <a:ext cx="6537959" cy="4183565"/>
          </a:xfrm>
        </p:spPr>
        <p:txBody>
          <a:bodyPr/>
          <a:lstStyle/>
          <a:p>
            <a:pPr algn="just"/>
            <a:r>
              <a:rPr lang="es-MX" dirty="0"/>
              <a:t>El riesgo de padecer una enfermedad cardiovascular (ECV) aumenta por una alimentación poco saludable, la cual se caracteriza por un bajo consumo de frutas y verduras y un consumo elevado de sal, azucares y grasas. Una alimentación poco saludable contribuye a la obesidad y el sobrepeso, los cuales a su vez son factores de riesgo para las ECV.</a:t>
            </a:r>
          </a:p>
          <a:p>
            <a:pPr algn="just"/>
            <a:r>
              <a:rPr lang="es-MX" dirty="0"/>
              <a:t>https://www.paho.org/es</a:t>
            </a:r>
          </a:p>
          <a:p>
            <a:pPr algn="just"/>
            <a:r>
              <a:rPr lang="es-MX" dirty="0"/>
              <a:t>OPS/OMS</a:t>
            </a:r>
          </a:p>
          <a:p>
            <a:endParaRPr lang="es-MX" dirty="0"/>
          </a:p>
        </p:txBody>
      </p:sp>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2">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14" name="Imagen 13">
            <a:extLst>
              <a:ext uri="{FF2B5EF4-FFF2-40B4-BE49-F238E27FC236}">
                <a16:creationId xmlns:a16="http://schemas.microsoft.com/office/drawing/2014/main" id="{CE310A3F-F47A-4133-A635-D279BD3D4FC0}"/>
              </a:ext>
            </a:extLst>
          </p:cNvPr>
          <p:cNvPicPr>
            <a:picLocks noChangeAspect="1"/>
          </p:cNvPicPr>
          <p:nvPr/>
        </p:nvPicPr>
        <p:blipFill>
          <a:blip r:embed="rId4"/>
          <a:stretch>
            <a:fillRect/>
          </a:stretch>
        </p:blipFill>
        <p:spPr>
          <a:xfrm>
            <a:off x="426720" y="5936166"/>
            <a:ext cx="2810800" cy="659585"/>
          </a:xfrm>
          <a:prstGeom prst="rect">
            <a:avLst/>
          </a:prstGeom>
        </p:spPr>
      </p:pic>
      <p:pic>
        <p:nvPicPr>
          <p:cNvPr id="4" name="Imagen 3"/>
          <p:cNvPicPr>
            <a:picLocks noChangeAspect="1"/>
          </p:cNvPicPr>
          <p:nvPr/>
        </p:nvPicPr>
        <p:blipFill>
          <a:blip r:embed="rId5"/>
          <a:stretch>
            <a:fillRect/>
          </a:stretch>
        </p:blipFill>
        <p:spPr>
          <a:xfrm>
            <a:off x="6964680" y="1772327"/>
            <a:ext cx="5255207" cy="3944454"/>
          </a:xfrm>
          <a:prstGeom prst="rect">
            <a:avLst/>
          </a:prstGeom>
        </p:spPr>
      </p:pic>
    </p:spTree>
    <p:extLst>
      <p:ext uri="{BB962C8B-B14F-4D97-AF65-F5344CB8AC3E}">
        <p14:creationId xmlns:p14="http://schemas.microsoft.com/office/powerpoint/2010/main" val="582735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10927081" cy="893707"/>
          </a:xfrm>
        </p:spPr>
        <p:txBody>
          <a:bodyPr>
            <a:normAutofit/>
          </a:bodyPr>
          <a:lstStyle/>
          <a:p>
            <a:r>
              <a:rPr lang="es-MX" sz="2800" dirty="0"/>
              <a:t>MEJORES HÁBITOS ALIMENTICIOS EN BENEFICIO DE MI SALUD</a:t>
            </a:r>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426720" y="1752601"/>
            <a:ext cx="11277599" cy="4183565"/>
          </a:xfrm>
        </p:spPr>
        <p:txBody>
          <a:bodyPr/>
          <a:lstStyle/>
          <a:p>
            <a:endParaRPr lang="es-MX" dirty="0"/>
          </a:p>
          <a:p>
            <a:endParaRPr lang="es-MX" dirty="0"/>
          </a:p>
          <a:p>
            <a:endParaRPr lang="es-MX" dirty="0"/>
          </a:p>
          <a:p>
            <a:pPr algn="just"/>
            <a:r>
              <a:rPr lang="es-MX" dirty="0"/>
              <a:t>Las personas que no hacen actividad física suficiente tienen entre un 20% y un 30% más de probabilidades de morir prematuramente que aquellas que hacen actividad física suficiente. Por tanto, la inactividad física es un factor de riesgo clave para la aparición de las ECV, cáncer y diabetes.</a:t>
            </a:r>
          </a:p>
          <a:p>
            <a:endParaRPr lang="es-MX" dirty="0"/>
          </a:p>
        </p:txBody>
      </p:sp>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2">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14" name="Imagen 13">
            <a:extLst>
              <a:ext uri="{FF2B5EF4-FFF2-40B4-BE49-F238E27FC236}">
                <a16:creationId xmlns:a16="http://schemas.microsoft.com/office/drawing/2014/main" id="{CE310A3F-F47A-4133-A635-D279BD3D4FC0}"/>
              </a:ext>
            </a:extLst>
          </p:cNvPr>
          <p:cNvPicPr>
            <a:picLocks noChangeAspect="1"/>
          </p:cNvPicPr>
          <p:nvPr/>
        </p:nvPicPr>
        <p:blipFill>
          <a:blip r:embed="rId4"/>
          <a:stretch>
            <a:fillRect/>
          </a:stretch>
        </p:blipFill>
        <p:spPr>
          <a:xfrm>
            <a:off x="426720" y="5936166"/>
            <a:ext cx="2810800" cy="659585"/>
          </a:xfrm>
          <a:prstGeom prst="rect">
            <a:avLst/>
          </a:prstGeom>
        </p:spPr>
      </p:pic>
      <p:pic>
        <p:nvPicPr>
          <p:cNvPr id="4" name="Imagen 3"/>
          <p:cNvPicPr>
            <a:picLocks noChangeAspect="1"/>
          </p:cNvPicPr>
          <p:nvPr/>
        </p:nvPicPr>
        <p:blipFill>
          <a:blip r:embed="rId5"/>
          <a:stretch>
            <a:fillRect/>
          </a:stretch>
        </p:blipFill>
        <p:spPr>
          <a:xfrm>
            <a:off x="426721" y="1957507"/>
            <a:ext cx="11277598" cy="3650813"/>
          </a:xfrm>
          <a:prstGeom prst="rect">
            <a:avLst/>
          </a:prstGeom>
        </p:spPr>
      </p:pic>
    </p:spTree>
    <p:extLst>
      <p:ext uri="{BB962C8B-B14F-4D97-AF65-F5344CB8AC3E}">
        <p14:creationId xmlns:p14="http://schemas.microsoft.com/office/powerpoint/2010/main" val="39780102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10927081" cy="893707"/>
          </a:xfrm>
        </p:spPr>
        <p:txBody>
          <a:bodyPr>
            <a:normAutofit/>
          </a:bodyPr>
          <a:lstStyle/>
          <a:p>
            <a:r>
              <a:rPr lang="es-MX" sz="2800" dirty="0"/>
              <a:t>MEJORES HÁBITOS ALIMENTICIOS EN BENEFICIO DE MI SALUD</a:t>
            </a:r>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426720" y="1752601"/>
            <a:ext cx="11277599" cy="4183565"/>
          </a:xfrm>
        </p:spPr>
        <p:txBody>
          <a:bodyPr/>
          <a:lstStyle/>
          <a:p>
            <a:endParaRPr lang="es-MX" dirty="0"/>
          </a:p>
          <a:p>
            <a:endParaRPr lang="es-MX" dirty="0"/>
          </a:p>
          <a:p>
            <a:endParaRPr lang="es-MX" dirty="0"/>
          </a:p>
          <a:p>
            <a:endParaRPr lang="es-MX" dirty="0"/>
          </a:p>
          <a:p>
            <a:pPr algn="just"/>
            <a:r>
              <a:rPr lang="es-MX" dirty="0"/>
              <a:t>Se estima que la exposición a productos derivado del tabaco es responsable del 10% de todas las muertes ocasionadas por ECV.</a:t>
            </a:r>
          </a:p>
          <a:p>
            <a:endParaRPr lang="es-MX" dirty="0"/>
          </a:p>
        </p:txBody>
      </p:sp>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2">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14" name="Imagen 13">
            <a:extLst>
              <a:ext uri="{FF2B5EF4-FFF2-40B4-BE49-F238E27FC236}">
                <a16:creationId xmlns:a16="http://schemas.microsoft.com/office/drawing/2014/main" id="{CE310A3F-F47A-4133-A635-D279BD3D4FC0}"/>
              </a:ext>
            </a:extLst>
          </p:cNvPr>
          <p:cNvPicPr>
            <a:picLocks noChangeAspect="1"/>
          </p:cNvPicPr>
          <p:nvPr/>
        </p:nvPicPr>
        <p:blipFill>
          <a:blip r:embed="rId4"/>
          <a:stretch>
            <a:fillRect/>
          </a:stretch>
        </p:blipFill>
        <p:spPr>
          <a:xfrm>
            <a:off x="426720" y="5936166"/>
            <a:ext cx="2810800" cy="659585"/>
          </a:xfrm>
          <a:prstGeom prst="rect">
            <a:avLst/>
          </a:prstGeom>
        </p:spPr>
      </p:pic>
      <p:pic>
        <p:nvPicPr>
          <p:cNvPr id="4" name="Imagen 3"/>
          <p:cNvPicPr>
            <a:picLocks noChangeAspect="1"/>
          </p:cNvPicPr>
          <p:nvPr/>
        </p:nvPicPr>
        <p:blipFill>
          <a:blip r:embed="rId5"/>
          <a:stretch>
            <a:fillRect/>
          </a:stretch>
        </p:blipFill>
        <p:spPr>
          <a:xfrm>
            <a:off x="426720" y="1772327"/>
            <a:ext cx="11475720" cy="4823424"/>
          </a:xfrm>
          <a:prstGeom prst="rect">
            <a:avLst/>
          </a:prstGeom>
        </p:spPr>
      </p:pic>
    </p:spTree>
    <p:extLst>
      <p:ext uri="{BB962C8B-B14F-4D97-AF65-F5344CB8AC3E}">
        <p14:creationId xmlns:p14="http://schemas.microsoft.com/office/powerpoint/2010/main" val="191519695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10927081" cy="893707"/>
          </a:xfrm>
        </p:spPr>
        <p:txBody>
          <a:bodyPr>
            <a:normAutofit/>
          </a:bodyPr>
          <a:lstStyle/>
          <a:p>
            <a:r>
              <a:rPr lang="es-MX" sz="2800" dirty="0"/>
              <a:t>MEJORES HÁBITOS ALIMENTICIOS EN BENEFICIO DE MI SALUD</a:t>
            </a:r>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426720" y="1752601"/>
            <a:ext cx="11277599" cy="4183565"/>
          </a:xfrm>
        </p:spPr>
        <p:txBody>
          <a:bodyPr/>
          <a:lstStyle/>
          <a:p>
            <a:pPr marL="342900" indent="-342900" algn="just">
              <a:buFont typeface="Wingdings" panose="05000000000000000000" pitchFamily="2" charset="2"/>
              <a:buChar char="Ø"/>
            </a:pPr>
            <a:r>
              <a:rPr lang="es-MX" dirty="0"/>
              <a:t>Conjunto de costumbres que condicionan la forma como los individuos seleccionan, preparan y consumen los alimentos, influidas por la disponibilidad de éstos, el nivel de educación alimentaria y el acceso a los mismos.</a:t>
            </a:r>
          </a:p>
          <a:p>
            <a:pPr marL="342900" indent="-342900" algn="just">
              <a:buFont typeface="Wingdings" panose="05000000000000000000" pitchFamily="2" charset="2"/>
              <a:buChar char="Ø"/>
            </a:pPr>
            <a:r>
              <a:rPr lang="es-MX" dirty="0"/>
              <a:t>Conjunto de conductas adquiridas por un individuo, por la repetición de actos a la selección, la preparación y el consumo  de alimentos.</a:t>
            </a:r>
          </a:p>
          <a:p>
            <a:endParaRPr lang="es-MX" dirty="0"/>
          </a:p>
          <a:p>
            <a:pPr algn="ctr"/>
            <a:r>
              <a:rPr lang="es-MX" dirty="0"/>
              <a:t>Los hábitos alimentarios se relacionan principalmente con las características sociales, económicas y culturales de una población o región determinada.</a:t>
            </a:r>
          </a:p>
          <a:p>
            <a:endParaRPr lang="es-MX" dirty="0"/>
          </a:p>
        </p:txBody>
      </p:sp>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2">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14" name="Imagen 13">
            <a:extLst>
              <a:ext uri="{FF2B5EF4-FFF2-40B4-BE49-F238E27FC236}">
                <a16:creationId xmlns:a16="http://schemas.microsoft.com/office/drawing/2014/main" id="{CE310A3F-F47A-4133-A635-D279BD3D4FC0}"/>
              </a:ext>
            </a:extLst>
          </p:cNvPr>
          <p:cNvPicPr>
            <a:picLocks noChangeAspect="1"/>
          </p:cNvPicPr>
          <p:nvPr/>
        </p:nvPicPr>
        <p:blipFill>
          <a:blip r:embed="rId4"/>
          <a:stretch>
            <a:fillRect/>
          </a:stretch>
        </p:blipFill>
        <p:spPr>
          <a:xfrm>
            <a:off x="426720" y="5936166"/>
            <a:ext cx="2810800" cy="659585"/>
          </a:xfrm>
          <a:prstGeom prst="rect">
            <a:avLst/>
          </a:prstGeom>
        </p:spPr>
      </p:pic>
      <p:pic>
        <p:nvPicPr>
          <p:cNvPr id="4" name="Imagen 3"/>
          <p:cNvPicPr>
            <a:picLocks noChangeAspect="1"/>
          </p:cNvPicPr>
          <p:nvPr/>
        </p:nvPicPr>
        <p:blipFill>
          <a:blip r:embed="rId5"/>
          <a:stretch>
            <a:fillRect/>
          </a:stretch>
        </p:blipFill>
        <p:spPr>
          <a:xfrm>
            <a:off x="426720" y="1772327"/>
            <a:ext cx="11277599" cy="3805513"/>
          </a:xfrm>
          <a:prstGeom prst="rect">
            <a:avLst/>
          </a:prstGeom>
        </p:spPr>
      </p:pic>
    </p:spTree>
    <p:extLst>
      <p:ext uri="{BB962C8B-B14F-4D97-AF65-F5344CB8AC3E}">
        <p14:creationId xmlns:p14="http://schemas.microsoft.com/office/powerpoint/2010/main" val="340737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10927081" cy="893707"/>
          </a:xfrm>
        </p:spPr>
        <p:txBody>
          <a:bodyPr>
            <a:normAutofit/>
          </a:bodyPr>
          <a:lstStyle/>
          <a:p>
            <a:r>
              <a:rPr lang="es-MX" sz="2800" dirty="0"/>
              <a:t>MEJORES HÁBITOS ALIMENTICIOS EN BENEFICIO DE MI SALUD</a:t>
            </a:r>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426720" y="1752601"/>
            <a:ext cx="11277599" cy="4183565"/>
          </a:xfrm>
        </p:spPr>
        <p:txBody>
          <a:bodyPr/>
          <a:lstStyle/>
          <a:p>
            <a:pPr algn="ctr"/>
            <a:r>
              <a:rPr lang="es-MX" sz="3600" dirty="0"/>
              <a:t>Adoptar hábitos saludables es importante no sólo para estar sanos y sanas en el presente, sino para retrasar la aparición de enfermedades y los dolores durante la vejez. Tal como indica la propia Organización Mundial de la Salud (OMS), “gozar de buena salud a lo largo de la vida contribuye a una vejez feliz y productiva”. </a:t>
            </a:r>
            <a:r>
              <a:rPr lang="es-MX" sz="3600" dirty="0">
                <a:solidFill>
                  <a:srgbClr val="0070C0"/>
                </a:solidFill>
              </a:rPr>
              <a:t>¿Y quién no la desea?</a:t>
            </a:r>
          </a:p>
          <a:p>
            <a:endParaRPr lang="es-MX" dirty="0"/>
          </a:p>
        </p:txBody>
      </p:sp>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2">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14" name="Imagen 13">
            <a:extLst>
              <a:ext uri="{FF2B5EF4-FFF2-40B4-BE49-F238E27FC236}">
                <a16:creationId xmlns:a16="http://schemas.microsoft.com/office/drawing/2014/main" id="{CE310A3F-F47A-4133-A635-D279BD3D4FC0}"/>
              </a:ext>
            </a:extLst>
          </p:cNvPr>
          <p:cNvPicPr>
            <a:picLocks noChangeAspect="1"/>
          </p:cNvPicPr>
          <p:nvPr/>
        </p:nvPicPr>
        <p:blipFill>
          <a:blip r:embed="rId4"/>
          <a:stretch>
            <a:fillRect/>
          </a:stretch>
        </p:blipFill>
        <p:spPr>
          <a:xfrm>
            <a:off x="426720" y="5936166"/>
            <a:ext cx="2810800" cy="659585"/>
          </a:xfrm>
          <a:prstGeom prst="rect">
            <a:avLst/>
          </a:prstGeom>
        </p:spPr>
      </p:pic>
    </p:spTree>
    <p:extLst>
      <p:ext uri="{BB962C8B-B14F-4D97-AF65-F5344CB8AC3E}">
        <p14:creationId xmlns:p14="http://schemas.microsoft.com/office/powerpoint/2010/main" val="36458644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10927081" cy="893707"/>
          </a:xfrm>
        </p:spPr>
        <p:txBody>
          <a:bodyPr>
            <a:normAutofit/>
          </a:bodyPr>
          <a:lstStyle/>
          <a:p>
            <a:r>
              <a:rPr lang="es-MX" sz="2800" dirty="0"/>
              <a:t>MEJORES HÁBITOS ALIMENTICIOS EN BENEFICIO DE MI SALUD</a:t>
            </a:r>
          </a:p>
        </p:txBody>
      </p:sp>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338983" y="1752601"/>
            <a:ext cx="4922519" cy="4328159"/>
          </a:xfrm>
        </p:spPr>
        <p:txBody>
          <a:bodyPr/>
          <a:lstStyle/>
          <a:p>
            <a:r>
              <a:rPr lang="es-MX" dirty="0"/>
              <a:t>7 Hábitos saludables de salud física y emocional</a:t>
            </a:r>
          </a:p>
          <a:p>
            <a:r>
              <a:rPr lang="es-MX" dirty="0"/>
              <a:t>1. Un poquito menos de sal.</a:t>
            </a:r>
          </a:p>
          <a:p>
            <a:r>
              <a:rPr lang="es-MX" dirty="0"/>
              <a:t>2. Un poquito menos de azúcar.</a:t>
            </a:r>
          </a:p>
          <a:p>
            <a:r>
              <a:rPr lang="es-MX" dirty="0"/>
              <a:t>3. Sube las escaleras andando.</a:t>
            </a:r>
          </a:p>
          <a:p>
            <a:r>
              <a:rPr lang="es-MX" dirty="0"/>
              <a:t>4. Camina más.</a:t>
            </a:r>
          </a:p>
          <a:p>
            <a:r>
              <a:rPr lang="es-MX" dirty="0"/>
              <a:t>5. Caza abrazos.</a:t>
            </a:r>
          </a:p>
          <a:p>
            <a:r>
              <a:rPr lang="es-MX" dirty="0"/>
              <a:t>6. Relaja tu cerebro.</a:t>
            </a:r>
          </a:p>
          <a:p>
            <a:r>
              <a:rPr lang="es-MX" dirty="0"/>
              <a:t>7. Practica tu actitud positiva</a:t>
            </a:r>
          </a:p>
          <a:p>
            <a:r>
              <a:rPr lang="es-MX" sz="1800" dirty="0">
                <a:solidFill>
                  <a:srgbClr val="0070C0"/>
                </a:solidFill>
              </a:rPr>
              <a:t>Organización Panamericana/OMS</a:t>
            </a:r>
          </a:p>
          <a:p>
            <a:endParaRPr lang="es-MX" dirty="0"/>
          </a:p>
        </p:txBody>
      </p:sp>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2">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4" name="Imagen 3"/>
          <p:cNvPicPr>
            <a:picLocks noChangeAspect="1"/>
          </p:cNvPicPr>
          <p:nvPr/>
        </p:nvPicPr>
        <p:blipFill>
          <a:blip r:embed="rId4"/>
          <a:stretch>
            <a:fillRect/>
          </a:stretch>
        </p:blipFill>
        <p:spPr>
          <a:xfrm>
            <a:off x="5059565" y="1963943"/>
            <a:ext cx="2651990" cy="1767993"/>
          </a:xfrm>
          <a:prstGeom prst="rect">
            <a:avLst/>
          </a:prstGeom>
        </p:spPr>
      </p:pic>
      <p:pic>
        <p:nvPicPr>
          <p:cNvPr id="5" name="Imagen 4"/>
          <p:cNvPicPr>
            <a:picLocks noChangeAspect="1"/>
          </p:cNvPicPr>
          <p:nvPr/>
        </p:nvPicPr>
        <p:blipFill>
          <a:blip r:embed="rId5"/>
          <a:stretch>
            <a:fillRect/>
          </a:stretch>
        </p:blipFill>
        <p:spPr>
          <a:xfrm>
            <a:off x="7492893" y="1972569"/>
            <a:ext cx="2255716" cy="1767993"/>
          </a:xfrm>
          <a:prstGeom prst="rect">
            <a:avLst/>
          </a:prstGeom>
        </p:spPr>
      </p:pic>
      <p:pic>
        <p:nvPicPr>
          <p:cNvPr id="6" name="Imagen 5"/>
          <p:cNvPicPr>
            <a:picLocks noChangeAspect="1"/>
          </p:cNvPicPr>
          <p:nvPr/>
        </p:nvPicPr>
        <p:blipFill>
          <a:blip r:embed="rId6"/>
          <a:stretch>
            <a:fillRect/>
          </a:stretch>
        </p:blipFill>
        <p:spPr>
          <a:xfrm>
            <a:off x="9716809" y="1963943"/>
            <a:ext cx="2336313" cy="1749704"/>
          </a:xfrm>
          <a:prstGeom prst="rect">
            <a:avLst/>
          </a:prstGeom>
        </p:spPr>
      </p:pic>
      <p:pic>
        <p:nvPicPr>
          <p:cNvPr id="7" name="Imagen 6"/>
          <p:cNvPicPr>
            <a:picLocks noChangeAspect="1"/>
          </p:cNvPicPr>
          <p:nvPr/>
        </p:nvPicPr>
        <p:blipFill>
          <a:blip r:embed="rId7"/>
          <a:stretch>
            <a:fillRect/>
          </a:stretch>
        </p:blipFill>
        <p:spPr>
          <a:xfrm>
            <a:off x="5066979" y="3731937"/>
            <a:ext cx="2676376" cy="1803534"/>
          </a:xfrm>
          <a:prstGeom prst="rect">
            <a:avLst/>
          </a:prstGeom>
        </p:spPr>
      </p:pic>
      <p:pic>
        <p:nvPicPr>
          <p:cNvPr id="9" name="Imagen 8"/>
          <p:cNvPicPr>
            <a:picLocks noChangeAspect="1"/>
          </p:cNvPicPr>
          <p:nvPr/>
        </p:nvPicPr>
        <p:blipFill>
          <a:blip r:embed="rId8"/>
          <a:stretch>
            <a:fillRect/>
          </a:stretch>
        </p:blipFill>
        <p:spPr>
          <a:xfrm>
            <a:off x="7302583" y="3713648"/>
            <a:ext cx="2572735" cy="1821824"/>
          </a:xfrm>
          <a:prstGeom prst="rect">
            <a:avLst/>
          </a:prstGeom>
        </p:spPr>
      </p:pic>
      <p:pic>
        <p:nvPicPr>
          <p:cNvPr id="10" name="Imagen 9"/>
          <p:cNvPicPr>
            <a:picLocks noChangeAspect="1"/>
          </p:cNvPicPr>
          <p:nvPr/>
        </p:nvPicPr>
        <p:blipFill>
          <a:blip r:embed="rId9"/>
          <a:stretch>
            <a:fillRect/>
          </a:stretch>
        </p:blipFill>
        <p:spPr>
          <a:xfrm>
            <a:off x="9642083" y="3713648"/>
            <a:ext cx="2411040" cy="1821824"/>
          </a:xfrm>
          <a:prstGeom prst="rect">
            <a:avLst/>
          </a:prstGeom>
        </p:spPr>
      </p:pic>
      <p:pic>
        <p:nvPicPr>
          <p:cNvPr id="12" name="Imagen 11"/>
          <p:cNvPicPr>
            <a:picLocks noChangeAspect="1"/>
          </p:cNvPicPr>
          <p:nvPr/>
        </p:nvPicPr>
        <p:blipFill>
          <a:blip r:embed="rId10"/>
          <a:stretch>
            <a:fillRect/>
          </a:stretch>
        </p:blipFill>
        <p:spPr>
          <a:xfrm>
            <a:off x="426721" y="1770888"/>
            <a:ext cx="11582796" cy="4203191"/>
          </a:xfrm>
          <a:prstGeom prst="rect">
            <a:avLst/>
          </a:prstGeom>
        </p:spPr>
      </p:pic>
    </p:spTree>
    <p:extLst>
      <p:ext uri="{BB962C8B-B14F-4D97-AF65-F5344CB8AC3E}">
        <p14:creationId xmlns:p14="http://schemas.microsoft.com/office/powerpoint/2010/main" val="2918884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6C1623-7A46-7D4D-9CA9-CAAF73FE5B5A}"/>
              </a:ext>
            </a:extLst>
          </p:cNvPr>
          <p:cNvSpPr>
            <a:spLocks noGrp="1"/>
          </p:cNvSpPr>
          <p:nvPr>
            <p:ph type="title"/>
          </p:nvPr>
        </p:nvSpPr>
        <p:spPr>
          <a:xfrm>
            <a:off x="426720" y="858893"/>
            <a:ext cx="10927081" cy="893707"/>
          </a:xfrm>
        </p:spPr>
        <p:txBody>
          <a:bodyPr>
            <a:normAutofit/>
          </a:bodyPr>
          <a:lstStyle/>
          <a:p>
            <a:r>
              <a:rPr lang="es-MX" sz="2800" dirty="0"/>
              <a:t>MEJORES HÁBITOS ALIMENTICIOS EN BENEFICIO DE MI SALUD</a:t>
            </a:r>
          </a:p>
        </p:txBody>
      </p:sp>
      <p:pic>
        <p:nvPicPr>
          <p:cNvPr id="5" name="Imagen 4"/>
          <p:cNvPicPr>
            <a:picLocks noChangeAspect="1"/>
          </p:cNvPicPr>
          <p:nvPr/>
        </p:nvPicPr>
        <p:blipFill>
          <a:blip r:embed="rId2"/>
          <a:stretch>
            <a:fillRect/>
          </a:stretch>
        </p:blipFill>
        <p:spPr>
          <a:xfrm>
            <a:off x="731520" y="1752600"/>
            <a:ext cx="3200400" cy="4521200"/>
          </a:xfrm>
          <a:prstGeom prst="rect">
            <a:avLst/>
          </a:prstGeom>
        </p:spPr>
      </p:pic>
      <p:sp>
        <p:nvSpPr>
          <p:cNvPr id="3" name="Marcador de texto 2">
            <a:extLst>
              <a:ext uri="{FF2B5EF4-FFF2-40B4-BE49-F238E27FC236}">
                <a16:creationId xmlns:a16="http://schemas.microsoft.com/office/drawing/2014/main" id="{6DA1A76D-C92D-1247-949A-A26039A4B05F}"/>
              </a:ext>
            </a:extLst>
          </p:cNvPr>
          <p:cNvSpPr>
            <a:spLocks noGrp="1"/>
          </p:cNvSpPr>
          <p:nvPr>
            <p:ph type="body" idx="1"/>
          </p:nvPr>
        </p:nvSpPr>
        <p:spPr>
          <a:xfrm>
            <a:off x="4373880" y="1935480"/>
            <a:ext cx="7330439" cy="4338320"/>
          </a:xfrm>
        </p:spPr>
        <p:txBody>
          <a:bodyPr/>
          <a:lstStyle/>
          <a:p>
            <a:r>
              <a:rPr lang="es-MX" dirty="0">
                <a:solidFill>
                  <a:schemeClr val="tx1"/>
                </a:solidFill>
              </a:rPr>
              <a:t>Reducir: Sedentarismo</a:t>
            </a:r>
          </a:p>
          <a:p>
            <a:r>
              <a:rPr lang="es-MX" dirty="0">
                <a:solidFill>
                  <a:schemeClr val="tx1"/>
                </a:solidFill>
              </a:rPr>
              <a:t>2-3 Días por semana</a:t>
            </a:r>
          </a:p>
          <a:p>
            <a:pPr marL="342900" indent="-342900">
              <a:buFont typeface="Arial" panose="020B0604020202020204" pitchFamily="34" charset="0"/>
              <a:buChar char="•"/>
            </a:pPr>
            <a:r>
              <a:rPr lang="es-MX" dirty="0">
                <a:solidFill>
                  <a:schemeClr val="tx1"/>
                </a:solidFill>
              </a:rPr>
              <a:t>Fortalecimiento muscular</a:t>
            </a:r>
          </a:p>
          <a:p>
            <a:pPr marL="342900" indent="-342900">
              <a:buFont typeface="Arial" panose="020B0604020202020204" pitchFamily="34" charset="0"/>
              <a:buChar char="•"/>
            </a:pPr>
            <a:r>
              <a:rPr lang="es-MX" dirty="0">
                <a:solidFill>
                  <a:schemeClr val="tx1"/>
                </a:solidFill>
              </a:rPr>
              <a:t>Flexibilidad y elasticidad</a:t>
            </a:r>
          </a:p>
          <a:p>
            <a:r>
              <a:rPr lang="es-MX" dirty="0">
                <a:solidFill>
                  <a:schemeClr val="tx1"/>
                </a:solidFill>
              </a:rPr>
              <a:t>3-5 Días por semana</a:t>
            </a:r>
          </a:p>
          <a:p>
            <a:pPr marL="342900" indent="-342900">
              <a:buFont typeface="Arial" panose="020B0604020202020204" pitchFamily="34" charset="0"/>
              <a:buChar char="•"/>
            </a:pPr>
            <a:r>
              <a:rPr lang="es-MX" dirty="0">
                <a:solidFill>
                  <a:schemeClr val="tx1"/>
                </a:solidFill>
              </a:rPr>
              <a:t>Actividad cardiovascular</a:t>
            </a:r>
          </a:p>
          <a:p>
            <a:pPr marL="342900" indent="-342900">
              <a:buFont typeface="Arial" panose="020B0604020202020204" pitchFamily="34" charset="0"/>
              <a:buChar char="•"/>
            </a:pPr>
            <a:r>
              <a:rPr lang="es-MX" dirty="0">
                <a:solidFill>
                  <a:schemeClr val="tx1"/>
                </a:solidFill>
              </a:rPr>
              <a:t>Actividad deportiva recreativa</a:t>
            </a:r>
          </a:p>
          <a:p>
            <a:r>
              <a:rPr lang="es-MX" dirty="0">
                <a:solidFill>
                  <a:schemeClr val="tx1"/>
                </a:solidFill>
              </a:rPr>
              <a:t>Todos los días</a:t>
            </a:r>
          </a:p>
          <a:p>
            <a:pPr marL="342900" indent="-342900">
              <a:buFont typeface="Arial" panose="020B0604020202020204" pitchFamily="34" charset="0"/>
              <a:buChar char="•"/>
            </a:pPr>
            <a:r>
              <a:rPr lang="es-MX" dirty="0">
                <a:solidFill>
                  <a:schemeClr val="tx1"/>
                </a:solidFill>
              </a:rPr>
              <a:t>Estilo de vida activo y saludable</a:t>
            </a:r>
          </a:p>
          <a:p>
            <a:r>
              <a:rPr lang="es-MX" sz="1100" dirty="0">
                <a:solidFill>
                  <a:schemeClr val="tx1"/>
                </a:solidFill>
              </a:rPr>
              <a:t>Fundación Española del Corazón</a:t>
            </a:r>
          </a:p>
        </p:txBody>
      </p:sp>
      <p:pic>
        <p:nvPicPr>
          <p:cNvPr id="8" name="Imagen 7" descr="Convivecia.png">
            <a:extLst>
              <a:ext uri="{FF2B5EF4-FFF2-40B4-BE49-F238E27FC236}">
                <a16:creationId xmlns:a16="http://schemas.microsoft.com/office/drawing/2014/main" id="{6420C25C-BBFB-4F36-B121-DACEE4009F7C}"/>
              </a:ext>
            </a:extLst>
          </p:cNvPr>
          <p:cNvPicPr>
            <a:picLocks noChangeAspect="1"/>
          </p:cNvPicPr>
          <p:nvPr/>
        </p:nvPicPr>
        <p:blipFill rotWithShape="1">
          <a:blip r:embed="rId3">
            <a:extLst>
              <a:ext uri="{28A0092B-C50C-407E-A947-70E740481C1C}">
                <a14:useLocalDpi xmlns:a14="http://schemas.microsoft.com/office/drawing/2010/main" val="0"/>
              </a:ext>
            </a:extLst>
          </a:blip>
          <a:srcRect r="58301"/>
          <a:stretch/>
        </p:blipFill>
        <p:spPr>
          <a:xfrm>
            <a:off x="7153844" y="335364"/>
            <a:ext cx="1959676" cy="523529"/>
          </a:xfrm>
          <a:prstGeom prst="rect">
            <a:avLst/>
          </a:prstGeom>
        </p:spPr>
      </p:pic>
      <p:pic>
        <p:nvPicPr>
          <p:cNvPr id="13" name="Imagen 12">
            <a:extLst>
              <a:ext uri="{FF2B5EF4-FFF2-40B4-BE49-F238E27FC236}">
                <a16:creationId xmlns:a16="http://schemas.microsoft.com/office/drawing/2014/main" id="{4215AB00-5D71-443E-ADEF-0DA6ABF909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74611" y="156821"/>
            <a:ext cx="2634906" cy="913434"/>
          </a:xfrm>
          <a:prstGeom prst="rect">
            <a:avLst/>
          </a:prstGeom>
        </p:spPr>
      </p:pic>
      <p:pic>
        <p:nvPicPr>
          <p:cNvPr id="14" name="Imagen 13">
            <a:extLst>
              <a:ext uri="{FF2B5EF4-FFF2-40B4-BE49-F238E27FC236}">
                <a16:creationId xmlns:a16="http://schemas.microsoft.com/office/drawing/2014/main" id="{CE310A3F-F47A-4133-A635-D279BD3D4FC0}"/>
              </a:ext>
            </a:extLst>
          </p:cNvPr>
          <p:cNvPicPr>
            <a:picLocks noChangeAspect="1"/>
          </p:cNvPicPr>
          <p:nvPr/>
        </p:nvPicPr>
        <p:blipFill>
          <a:blip r:embed="rId5"/>
          <a:stretch>
            <a:fillRect/>
          </a:stretch>
        </p:blipFill>
        <p:spPr>
          <a:xfrm>
            <a:off x="426720" y="5936166"/>
            <a:ext cx="2810800" cy="659585"/>
          </a:xfrm>
          <a:prstGeom prst="rect">
            <a:avLst/>
          </a:prstGeom>
        </p:spPr>
      </p:pic>
    </p:spTree>
    <p:extLst>
      <p:ext uri="{BB962C8B-B14F-4D97-AF65-F5344CB8AC3E}">
        <p14:creationId xmlns:p14="http://schemas.microsoft.com/office/powerpoint/2010/main" val="390303761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1058</TotalTime>
  <Words>783</Words>
  <Application>Microsoft Office PowerPoint</Application>
  <PresentationFormat>Panorámica</PresentationFormat>
  <Paragraphs>70</Paragraphs>
  <Slides>14</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14</vt:i4>
      </vt:variant>
    </vt:vector>
  </HeadingPairs>
  <TitlesOfParts>
    <vt:vector size="21" baseType="lpstr">
      <vt:lpstr>Montserrat SemiBold</vt:lpstr>
      <vt:lpstr>Montserrat</vt:lpstr>
      <vt:lpstr>Wingdings</vt:lpstr>
      <vt:lpstr>Arial</vt:lpstr>
      <vt:lpstr>Montserrat Medium</vt:lpstr>
      <vt:lpstr>Calibri</vt:lpstr>
      <vt:lpstr>Tema de Office</vt:lpstr>
      <vt:lpstr>MEJORES HÁBITOS ALIMENTICIOS EN BENEFICIO DE MI SALUD</vt:lpstr>
      <vt:lpstr>MEJORES HÁBITOS ALIMENTICIOS EN BENEFICIO DE MI SALUD</vt:lpstr>
      <vt:lpstr>MEJORES HÁBITOS ALIMENTICIOS EN BENEFICIO DE MI SALUD</vt:lpstr>
      <vt:lpstr>MEJORES HÁBITOS ALIMENTICIOS EN BENEFICIO DE MI SALUD</vt:lpstr>
      <vt:lpstr>MEJORES HÁBITOS ALIMENTICIOS EN BENEFICIO DE MI SALUD</vt:lpstr>
      <vt:lpstr>MEJORES HÁBITOS ALIMENTICIOS EN BENEFICIO DE MI SALUD</vt:lpstr>
      <vt:lpstr>MEJORES HÁBITOS ALIMENTICIOS EN BENEFICIO DE MI SALUD</vt:lpstr>
      <vt:lpstr>MEJORES HÁBITOS ALIMENTICIOS EN BENEFICIO DE MI SALUD</vt:lpstr>
      <vt:lpstr>MEJORES HÁBITOS ALIMENTICIOS EN BENEFICIO DE MI SALUD</vt:lpstr>
      <vt:lpstr>MEJORES HÁBITOS ALIMENTICIOS EN BENEFICIO DE MI SALUD</vt:lpstr>
      <vt:lpstr>MEJORES HÁBITOS ALIMENTICIOS EN BENEFICIO DE MI SALUD</vt:lpstr>
      <vt:lpstr>MEJORES HÁBITOS ALIMENTICIOS EN BENEFICIO DE MI SALUD</vt:lpstr>
      <vt:lpstr>MEJORES HÁBITOS ALIMENTICIOS EN BENEFICIO DE MI SALUD</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Bertha Mansilla</cp:lastModifiedBy>
  <cp:revision>64</cp:revision>
  <dcterms:created xsi:type="dcterms:W3CDTF">2018-12-04T03:27:02Z</dcterms:created>
  <dcterms:modified xsi:type="dcterms:W3CDTF">2022-02-24T16:33:37Z</dcterms:modified>
</cp:coreProperties>
</file>